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9BA"/>
    <a:srgbClr val="FF99FF"/>
    <a:srgbClr val="FFAC33"/>
    <a:srgbClr val="FBEAF9"/>
    <a:srgbClr val="ED97DF"/>
    <a:srgbClr val="F7D1F1"/>
    <a:srgbClr val="9FFF9F"/>
    <a:srgbClr val="81FFBA"/>
    <a:srgbClr val="CCEFFC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75" d="100"/>
          <a:sy n="75" d="100"/>
        </p:scale>
        <p:origin x="1445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مجموعة 552">
            <a:extLst>
              <a:ext uri="{FF2B5EF4-FFF2-40B4-BE49-F238E27FC236}">
                <a16:creationId xmlns:a16="http://schemas.microsoft.com/office/drawing/2014/main" id="{F76FED2E-CF64-4E37-97B9-3C7D113A0C02}"/>
              </a:ext>
            </a:extLst>
          </p:cNvPr>
          <p:cNvGrpSpPr/>
          <p:nvPr/>
        </p:nvGrpSpPr>
        <p:grpSpPr>
          <a:xfrm>
            <a:off x="9077745" y="3830001"/>
            <a:ext cx="2929342" cy="1167574"/>
            <a:chOff x="9125435" y="992242"/>
            <a:chExt cx="2929342" cy="1167574"/>
          </a:xfrm>
        </p:grpSpPr>
        <p:grpSp>
          <p:nvGrpSpPr>
            <p:cNvPr id="554" name="مجموعة 553">
              <a:extLst>
                <a:ext uri="{FF2B5EF4-FFF2-40B4-BE49-F238E27FC236}">
                  <a16:creationId xmlns:a16="http://schemas.microsoft.com/office/drawing/2014/main" id="{16E05FC3-6BEA-43D9-8B30-7236CA1B07F8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69" name="مجموعة 568">
                <a:extLst>
                  <a:ext uri="{FF2B5EF4-FFF2-40B4-BE49-F238E27FC236}">
                    <a16:creationId xmlns:a16="http://schemas.microsoft.com/office/drawing/2014/main" id="{6BAC1B94-65B8-440C-81AF-8938DB106DA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71" name="مستطيل 8">
                  <a:extLst>
                    <a:ext uri="{FF2B5EF4-FFF2-40B4-BE49-F238E27FC236}">
                      <a16:creationId xmlns:a16="http://schemas.microsoft.com/office/drawing/2014/main" id="{6BEF8A4E-9FAA-4761-AC80-529205874A80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72" name="رابط مستقيم 571">
                  <a:extLst>
                    <a:ext uri="{FF2B5EF4-FFF2-40B4-BE49-F238E27FC236}">
                      <a16:creationId xmlns:a16="http://schemas.microsoft.com/office/drawing/2014/main" id="{7495CACC-FAF6-480C-93D3-6DC7A27B6E7E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0" name="رابط مستقيم 569">
                <a:extLst>
                  <a:ext uri="{FF2B5EF4-FFF2-40B4-BE49-F238E27FC236}">
                    <a16:creationId xmlns:a16="http://schemas.microsoft.com/office/drawing/2014/main" id="{9F42E866-6024-4598-9B8A-8D557BB6F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55" name="مربع نص 124">
              <a:extLst>
                <a:ext uri="{FF2B5EF4-FFF2-40B4-BE49-F238E27FC236}">
                  <a16:creationId xmlns:a16="http://schemas.microsoft.com/office/drawing/2014/main" id="{0B7C5383-F103-47BD-A31A-2523BF85BC81}"/>
                </a:ext>
              </a:extLst>
            </p:cNvPr>
            <p:cNvSpPr txBox="1"/>
            <p:nvPr/>
          </p:nvSpPr>
          <p:spPr>
            <a:xfrm>
              <a:off x="9125435" y="992242"/>
              <a:ext cx="292934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 : الطاقة 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B69611BD-6768-4ABE-975A-BDB286F57AB6}"/>
                </a:ext>
              </a:extLst>
            </p:cNvPr>
            <p:cNvSpPr txBox="1"/>
            <p:nvPr/>
          </p:nvSpPr>
          <p:spPr>
            <a:xfrm>
              <a:off x="9138507" y="1660197"/>
              <a:ext cx="278536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تتحرك الشحنات الكهربائية              92 - 93</a:t>
              </a: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F0474F79-4E31-4B42-9799-2AFA76E5E03C}"/>
                </a:ext>
              </a:extLst>
            </p:cNvPr>
            <p:cNvSpPr txBox="1"/>
            <p:nvPr/>
          </p:nvSpPr>
          <p:spPr>
            <a:xfrm>
              <a:off x="9248530" y="1241483"/>
              <a:ext cx="2505436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الكهرباء -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</a:t>
              </a:r>
              <a:r>
                <a:rPr lang="ar-SA" sz="1050" b="1" i="0" u="none" strike="noStrike" baseline="0" dirty="0">
                  <a:latin typeface="Lotus-Light"/>
                </a:rPr>
                <a:t>         88 - 89</a:t>
              </a: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287A703E-8351-480E-9C49-EF3297E00652}"/>
                </a:ext>
              </a:extLst>
            </p:cNvPr>
            <p:cNvSpPr txBox="1"/>
            <p:nvPr/>
          </p:nvSpPr>
          <p:spPr>
            <a:xfrm>
              <a:off x="9193845" y="1454677"/>
              <a:ext cx="26243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الشحنة الكهربائية                        90 - 91</a:t>
              </a:r>
            </a:p>
          </p:txBody>
        </p:sp>
        <p:sp>
          <p:nvSpPr>
            <p:cNvPr id="559" name="مربع نص 558">
              <a:extLst>
                <a:ext uri="{FF2B5EF4-FFF2-40B4-BE49-F238E27FC236}">
                  <a16:creationId xmlns:a16="http://schemas.microsoft.com/office/drawing/2014/main" id="{6C7054BC-5A3E-4D1B-981B-0607C3ADD752}"/>
                </a:ext>
              </a:extLst>
            </p:cNvPr>
            <p:cNvSpPr txBox="1"/>
            <p:nvPr/>
          </p:nvSpPr>
          <p:spPr>
            <a:xfrm>
              <a:off x="9188749" y="1898206"/>
              <a:ext cx="270054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دوائر التوالي و التوازي    </a:t>
              </a:r>
              <a:r>
                <a:rPr lang="ar-SA" sz="1100" b="1" dirty="0">
                  <a:solidFill>
                    <a:srgbClr val="C00000"/>
                  </a:solidFill>
                  <a:latin typeface="Lotus-Light"/>
                </a:rPr>
                <a:t>            </a:t>
              </a:r>
              <a:r>
                <a:rPr lang="ar-SA" sz="1100" b="1" i="0" u="none" strike="noStrike" baseline="0" dirty="0">
                  <a:latin typeface="Lotus-Light"/>
                </a:rPr>
                <a:t>94 - 95</a:t>
              </a:r>
            </a:p>
          </p:txBody>
        </p:sp>
        <p:sp>
          <p:nvSpPr>
            <p:cNvPr id="560" name="مربع نص 126">
              <a:extLst>
                <a:ext uri="{FF2B5EF4-FFF2-40B4-BE49-F238E27FC236}">
                  <a16:creationId xmlns:a16="http://schemas.microsoft.com/office/drawing/2014/main" id="{8354FBED-8827-4ADA-8F0F-B84F1C5B1087}"/>
                </a:ext>
              </a:extLst>
            </p:cNvPr>
            <p:cNvSpPr txBox="1"/>
            <p:nvPr/>
          </p:nvSpPr>
          <p:spPr>
            <a:xfrm>
              <a:off x="11877629" y="1466540"/>
              <a:ext cx="12106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1" name="مربع نص 127">
              <a:extLst>
                <a:ext uri="{FF2B5EF4-FFF2-40B4-BE49-F238E27FC236}">
                  <a16:creationId xmlns:a16="http://schemas.microsoft.com/office/drawing/2014/main" id="{B04A7277-9916-4C15-8C01-4949B5F0D523}"/>
                </a:ext>
              </a:extLst>
            </p:cNvPr>
            <p:cNvSpPr txBox="1"/>
            <p:nvPr/>
          </p:nvSpPr>
          <p:spPr>
            <a:xfrm>
              <a:off x="11838836" y="1683906"/>
              <a:ext cx="16910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2" name="مربع نص 307">
              <a:extLst>
                <a:ext uri="{FF2B5EF4-FFF2-40B4-BE49-F238E27FC236}">
                  <a16:creationId xmlns:a16="http://schemas.microsoft.com/office/drawing/2014/main" id="{16643044-2A0B-4CB6-96FC-6521358C5329}"/>
                </a:ext>
              </a:extLst>
            </p:cNvPr>
            <p:cNvSpPr txBox="1"/>
            <p:nvPr/>
          </p:nvSpPr>
          <p:spPr>
            <a:xfrm>
              <a:off x="11847002" y="1236734"/>
              <a:ext cx="14297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63" name="رابط مستقيم 135">
              <a:extLst>
                <a:ext uri="{FF2B5EF4-FFF2-40B4-BE49-F238E27FC236}">
                  <a16:creationId xmlns:a16="http://schemas.microsoft.com/office/drawing/2014/main" id="{DF7A86D3-31A4-49BD-819A-6C2540F11BE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4" name="رابط مستقيم 135">
              <a:extLst>
                <a:ext uri="{FF2B5EF4-FFF2-40B4-BE49-F238E27FC236}">
                  <a16:creationId xmlns:a16="http://schemas.microsoft.com/office/drawing/2014/main" id="{252B2E4B-ECA5-42B7-BB04-97359A470E5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5" name="رابط مستقيم 135">
              <a:extLst>
                <a:ext uri="{FF2B5EF4-FFF2-40B4-BE49-F238E27FC236}">
                  <a16:creationId xmlns:a16="http://schemas.microsoft.com/office/drawing/2014/main" id="{82F6D842-6335-4957-9B50-20F40C9635C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6" name="رابط مستقيم 132">
              <a:extLst>
                <a:ext uri="{FF2B5EF4-FFF2-40B4-BE49-F238E27FC236}">
                  <a16:creationId xmlns:a16="http://schemas.microsoft.com/office/drawing/2014/main" id="{4B2E7A85-BC06-4B37-BAB3-CB2C981162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34355" y="1225056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7" name="رابط مستقيم 135">
              <a:extLst>
                <a:ext uri="{FF2B5EF4-FFF2-40B4-BE49-F238E27FC236}">
                  <a16:creationId xmlns:a16="http://schemas.microsoft.com/office/drawing/2014/main" id="{9A91E43D-15F8-46DA-9F85-10DCC0D22A4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8" name="مربع نص 127">
              <a:extLst>
                <a:ext uri="{FF2B5EF4-FFF2-40B4-BE49-F238E27FC236}">
                  <a16:creationId xmlns:a16="http://schemas.microsoft.com/office/drawing/2014/main" id="{F833B34D-E76C-4159-B573-309DD1CEB0BE}"/>
                </a:ext>
              </a:extLst>
            </p:cNvPr>
            <p:cNvSpPr txBox="1"/>
            <p:nvPr/>
          </p:nvSpPr>
          <p:spPr>
            <a:xfrm>
              <a:off x="11832092" y="1883807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-10160" y="699762"/>
            <a:ext cx="12192000" cy="87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مستطيل: زوايا مستديرة 130">
            <a:extLst>
              <a:ext uri="{FF2B5EF4-FFF2-40B4-BE49-F238E27FC236}">
                <a16:creationId xmlns:a16="http://schemas.microsoft.com/office/drawing/2014/main" id="{CD701472-14C1-4E50-8404-89D228FBD5D7}"/>
              </a:ext>
            </a:extLst>
          </p:cNvPr>
          <p:cNvSpPr/>
          <p:nvPr/>
        </p:nvSpPr>
        <p:spPr>
          <a:xfrm>
            <a:off x="9167911" y="784606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الأول   22  - 26 / 08 /1445هـ </a:t>
            </a:r>
          </a:p>
        </p:txBody>
      </p: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23935" y="5006434"/>
            <a:ext cx="11715633" cy="1369385"/>
            <a:chOff x="4873016" y="1120264"/>
            <a:chExt cx="7226422" cy="148961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73016" y="1120264"/>
              <a:ext cx="7226422" cy="1489619"/>
              <a:chOff x="-5194008" y="682291"/>
              <a:chExt cx="14346887" cy="2358137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6" y="1147453"/>
                <a:ext cx="3382393" cy="1854189"/>
              </a:xfrm>
              <a:prstGeom prst="roundRect">
                <a:avLst>
                  <a:gd name="adj" fmla="val 6056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-5194008" y="682291"/>
                <a:ext cx="5488609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المعلمــ / ــة     :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................................................................................................</a:t>
                </a:r>
                <a:r>
                  <a:rPr lang="ar-SA" sz="9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  التوقيع 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...............................................................................................</a:t>
                </a:r>
                <a:r>
                  <a: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مدير  المدرسة  : </a:t>
                </a:r>
                <a:r>
                  <a:rPr lang="ar-SA" sz="10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kumimoji="0" lang="ar-SA" sz="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427949" y="684077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solidFill>
                    <a:schemeClr val="bg1"/>
                  </a:solidFill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143824" y="5337693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اختبار 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1675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700003" y="220178"/>
            <a:ext cx="6408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 الرابع   </a:t>
            </a:r>
            <a:r>
              <a:rPr lang="ar-SA" sz="1800" b="1" i="0" u="none" strike="noStrike" baseline="0" dirty="0">
                <a:latin typeface="Arial,Bold"/>
              </a:rPr>
              <a:t>الابتدائي الفصل الدراسي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0" y="646145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8801252" y="6514033"/>
            <a:ext cx="1951415" cy="314060"/>
            <a:chOff x="6387650" y="3420779"/>
            <a:chExt cx="2658377" cy="163423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8124213" y="3420783"/>
              <a:ext cx="921814" cy="163419"/>
              <a:chOff x="6454908" y="9547728"/>
              <a:chExt cx="124336" cy="547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72795" y="9547728"/>
                <a:ext cx="88562" cy="5478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454908" y="9548716"/>
                <a:ext cx="124336" cy="3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7650" y="3420779"/>
              <a:ext cx="379047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635202" y="3498157"/>
              <a:ext cx="1753119" cy="560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700" b="1" dirty="0">
                  <a:solidFill>
                    <a:srgbClr val="23A7F9"/>
                  </a:solidFill>
                  <a:latin typeface="Calibri" panose="020F0502020204030204" pitchFamily="34" charset="0"/>
                  <a:cs typeface="+mj-cs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548643" y="3451399"/>
              <a:ext cx="1984623" cy="48046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23A7F9"/>
                  </a:solidFill>
                  <a:cs typeface="+mj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600" b="1" dirty="0">
                  <a:solidFill>
                    <a:srgbClr val="23A7F9"/>
                  </a:solidFill>
                  <a:cs typeface="+mj-cs"/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7481" y="103601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464" y="128860"/>
            <a:ext cx="852951" cy="426476"/>
          </a:xfrm>
          <a:prstGeom prst="rect">
            <a:avLst/>
          </a:prstGeom>
        </p:spPr>
      </p:pic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179D1EC-450A-4607-9ED6-BEE5DE230B3F}"/>
              </a:ext>
            </a:extLst>
          </p:cNvPr>
          <p:cNvGrpSpPr/>
          <p:nvPr/>
        </p:nvGrpSpPr>
        <p:grpSpPr>
          <a:xfrm>
            <a:off x="9092436" y="992242"/>
            <a:ext cx="2913006" cy="1159880"/>
            <a:chOff x="9173716" y="992242"/>
            <a:chExt cx="2913006" cy="1159880"/>
          </a:xfrm>
        </p:grpSpPr>
        <p:grpSp>
          <p:nvGrpSpPr>
            <p:cNvPr id="130" name="مجموعة 129">
              <a:extLst>
                <a:ext uri="{FF2B5EF4-FFF2-40B4-BE49-F238E27FC236}">
                  <a16:creationId xmlns:a16="http://schemas.microsoft.com/office/drawing/2014/main" id="{755CCF64-9F9F-4FBA-8F3C-FF10A7A108E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32" name="مجموعة 131">
                <a:extLst>
                  <a:ext uri="{FF2B5EF4-FFF2-40B4-BE49-F238E27FC236}">
                    <a16:creationId xmlns:a16="http://schemas.microsoft.com/office/drawing/2014/main" id="{5E032D0D-9B85-47FA-93E3-907B0B87E803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34" name="مستطيل 8">
                  <a:extLst>
                    <a:ext uri="{FF2B5EF4-FFF2-40B4-BE49-F238E27FC236}">
                      <a16:creationId xmlns:a16="http://schemas.microsoft.com/office/drawing/2014/main" id="{FCB1C43A-C1F4-4F24-9E9D-9AD4B8A066D7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35" name="رابط مستقيم 134">
                  <a:extLst>
                    <a:ext uri="{FF2B5EF4-FFF2-40B4-BE49-F238E27FC236}">
                      <a16:creationId xmlns:a16="http://schemas.microsoft.com/office/drawing/2014/main" id="{1AE4F86D-1DD7-4AE1-B71D-60514DADA769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رابط مستقيم 132">
                <a:extLst>
                  <a:ext uri="{FF2B5EF4-FFF2-40B4-BE49-F238E27FC236}">
                    <a16:creationId xmlns:a16="http://schemas.microsoft.com/office/drawing/2014/main" id="{5E6BE944-8777-4B3B-9125-9DC8C5B5C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19" name="مربع نص 124">
              <a:extLst>
                <a:ext uri="{FF2B5EF4-FFF2-40B4-BE49-F238E27FC236}">
                  <a16:creationId xmlns:a16="http://schemas.microsoft.com/office/drawing/2014/main" id="{9781748A-5672-42B8-8325-D664E2EE4934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المادة 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الثامن قياس المادة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9178819" y="1671818"/>
              <a:ext cx="27722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نقيس  المادة                                14 -  15 </a:t>
              </a:r>
            </a:p>
          </p:txBody>
        </p:sp>
        <p:sp>
          <p:nvSpPr>
            <p:cNvPr id="254" name="مربع نص 253">
              <a:extLst>
                <a:ext uri="{FF2B5EF4-FFF2-40B4-BE49-F238E27FC236}">
                  <a16:creationId xmlns:a16="http://schemas.microsoft.com/office/drawing/2014/main" id="{E20EFB8D-3EF7-4DAF-BB02-3FB9C31EB086}"/>
                </a:ext>
              </a:extLst>
            </p:cNvPr>
            <p:cNvSpPr txBox="1"/>
            <p:nvPr/>
          </p:nvSpPr>
          <p:spPr>
            <a:xfrm>
              <a:off x="9260388" y="1229390"/>
              <a:ext cx="27010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الاستعداد </a:t>
              </a:r>
            </a:p>
          </p:txBody>
        </p:sp>
        <p:sp>
          <p:nvSpPr>
            <p:cNvPr id="255" name="مربع نص 254">
              <a:extLst>
                <a:ext uri="{FF2B5EF4-FFF2-40B4-BE49-F238E27FC236}">
                  <a16:creationId xmlns:a16="http://schemas.microsoft.com/office/drawing/2014/main" id="{F9443732-A126-4876-BC20-0C321092CEB1}"/>
                </a:ext>
              </a:extLst>
            </p:cNvPr>
            <p:cNvSpPr txBox="1"/>
            <p:nvPr/>
          </p:nvSpPr>
          <p:spPr>
            <a:xfrm>
              <a:off x="9173716" y="1436858"/>
              <a:ext cx="277826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القياس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            </a:t>
              </a:r>
              <a:r>
                <a:rPr lang="ar-SA" sz="1050" b="1" i="0" u="none" strike="noStrike" baseline="0" dirty="0">
                  <a:latin typeface="Lotus-Light"/>
                </a:rPr>
                <a:t>10 – 13 </a:t>
              </a:r>
            </a:p>
          </p:txBody>
        </p:sp>
        <p:sp>
          <p:nvSpPr>
            <p:cNvPr id="262" name="مربع نص 261">
              <a:extLst>
                <a:ext uri="{FF2B5EF4-FFF2-40B4-BE49-F238E27FC236}">
                  <a16:creationId xmlns:a16="http://schemas.microsoft.com/office/drawing/2014/main" id="{D175F4DC-CBE0-497D-8421-5FC6C62B5375}"/>
                </a:ext>
              </a:extLst>
            </p:cNvPr>
            <p:cNvSpPr txBox="1"/>
            <p:nvPr/>
          </p:nvSpPr>
          <p:spPr>
            <a:xfrm>
              <a:off x="9203160" y="1898206"/>
              <a:ext cx="271587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الكثافة 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           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16 – 17 </a:t>
              </a:r>
            </a:p>
          </p:txBody>
        </p:sp>
        <p:sp>
          <p:nvSpPr>
            <p:cNvPr id="225" name="مربع نص 126">
              <a:extLst>
                <a:ext uri="{FF2B5EF4-FFF2-40B4-BE49-F238E27FC236}">
                  <a16:creationId xmlns:a16="http://schemas.microsoft.com/office/drawing/2014/main" id="{FC76E9BC-1F5C-4C0D-8DD6-B7A102AC8AAA}"/>
                </a:ext>
              </a:extLst>
            </p:cNvPr>
            <p:cNvSpPr txBox="1"/>
            <p:nvPr/>
          </p:nvSpPr>
          <p:spPr>
            <a:xfrm>
              <a:off x="11843183" y="1464689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6" name="مربع نص 127">
              <a:extLst>
                <a:ext uri="{FF2B5EF4-FFF2-40B4-BE49-F238E27FC236}">
                  <a16:creationId xmlns:a16="http://schemas.microsoft.com/office/drawing/2014/main" id="{562FDF37-D395-4843-9CE2-BB8807A3622D}"/>
                </a:ext>
              </a:extLst>
            </p:cNvPr>
            <p:cNvSpPr txBox="1"/>
            <p:nvPr/>
          </p:nvSpPr>
          <p:spPr>
            <a:xfrm>
              <a:off x="11838080" y="1682284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7" name="مربع نص 307">
              <a:extLst>
                <a:ext uri="{FF2B5EF4-FFF2-40B4-BE49-F238E27FC236}">
                  <a16:creationId xmlns:a16="http://schemas.microsoft.com/office/drawing/2014/main" id="{37A09D5C-C032-4429-B947-457A31554C34}"/>
                </a:ext>
              </a:extLst>
            </p:cNvPr>
            <p:cNvSpPr txBox="1"/>
            <p:nvPr/>
          </p:nvSpPr>
          <p:spPr>
            <a:xfrm>
              <a:off x="11861880" y="1230335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256" name="رابط مستقيم 135">
              <a:extLst>
                <a:ext uri="{FF2B5EF4-FFF2-40B4-BE49-F238E27FC236}">
                  <a16:creationId xmlns:a16="http://schemas.microsoft.com/office/drawing/2014/main" id="{6C773914-29E3-40AA-87B3-D3CD7636565C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7" name="رابط مستقيم 135">
              <a:extLst>
                <a:ext uri="{FF2B5EF4-FFF2-40B4-BE49-F238E27FC236}">
                  <a16:creationId xmlns:a16="http://schemas.microsoft.com/office/drawing/2014/main" id="{A3CD25EB-BDAD-4780-9ADB-C294DBBD575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9" name="رابط مستقيم 135">
              <a:extLst>
                <a:ext uri="{FF2B5EF4-FFF2-40B4-BE49-F238E27FC236}">
                  <a16:creationId xmlns:a16="http://schemas.microsoft.com/office/drawing/2014/main" id="{2B0C36EC-FAF1-464F-A0A2-12F040C454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0" name="رابط مستقيم 132">
              <a:extLst>
                <a:ext uri="{FF2B5EF4-FFF2-40B4-BE49-F238E27FC236}">
                  <a16:creationId xmlns:a16="http://schemas.microsoft.com/office/drawing/2014/main" id="{6095BE89-F69B-4203-9383-38F1A940DE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967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0" name="رابط مستقيم 135">
              <a:extLst>
                <a:ext uri="{FF2B5EF4-FFF2-40B4-BE49-F238E27FC236}">
                  <a16:creationId xmlns:a16="http://schemas.microsoft.com/office/drawing/2014/main" id="{91B02F5F-B412-47FD-BA35-8CCFDE6315A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21" name="مربع نص 127">
              <a:extLst>
                <a:ext uri="{FF2B5EF4-FFF2-40B4-BE49-F238E27FC236}">
                  <a16:creationId xmlns:a16="http://schemas.microsoft.com/office/drawing/2014/main" id="{38753CA0-4829-49FC-AF9A-2E4E4DC65DF3}"/>
                </a:ext>
              </a:extLst>
            </p:cNvPr>
            <p:cNvSpPr txBox="1"/>
            <p:nvPr/>
          </p:nvSpPr>
          <p:spPr>
            <a:xfrm>
              <a:off x="11864895" y="1890492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228" name="مستطيل: زوايا مستديرة 130">
            <a:extLst>
              <a:ext uri="{FF2B5EF4-FFF2-40B4-BE49-F238E27FC236}">
                <a16:creationId xmlns:a16="http://schemas.microsoft.com/office/drawing/2014/main" id="{1A3BA0F8-F9E1-4D13-9672-7EFC5D41F79E}"/>
              </a:ext>
            </a:extLst>
          </p:cNvPr>
          <p:cNvSpPr/>
          <p:nvPr/>
        </p:nvSpPr>
        <p:spPr>
          <a:xfrm>
            <a:off x="6234119" y="780999"/>
            <a:ext cx="2762055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 29/ 08  -  04 / 09 /1445هـ </a:t>
            </a:r>
          </a:p>
        </p:txBody>
      </p:sp>
      <p:sp>
        <p:nvSpPr>
          <p:cNvPr id="229" name="مستطيل: زوايا مستديرة 130">
            <a:extLst>
              <a:ext uri="{FF2B5EF4-FFF2-40B4-BE49-F238E27FC236}">
                <a16:creationId xmlns:a16="http://schemas.microsoft.com/office/drawing/2014/main" id="{F7040324-3D15-486B-A352-5ACA0B4B4C43}"/>
              </a:ext>
            </a:extLst>
          </p:cNvPr>
          <p:cNvSpPr/>
          <p:nvPr/>
        </p:nvSpPr>
        <p:spPr>
          <a:xfrm>
            <a:off x="3125237" y="792424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الثالث  07 - 11 / 09 /1445هـ </a:t>
            </a:r>
          </a:p>
        </p:txBody>
      </p:sp>
      <p:sp>
        <p:nvSpPr>
          <p:cNvPr id="230" name="مستطيل: زوايا مستديرة 130">
            <a:extLst>
              <a:ext uri="{FF2B5EF4-FFF2-40B4-BE49-F238E27FC236}">
                <a16:creationId xmlns:a16="http://schemas.microsoft.com/office/drawing/2014/main" id="{5221155F-63EE-4443-8E72-BAC8035A4856}"/>
              </a:ext>
            </a:extLst>
          </p:cNvPr>
          <p:cNvSpPr/>
          <p:nvPr/>
        </p:nvSpPr>
        <p:spPr>
          <a:xfrm>
            <a:off x="195158" y="783832"/>
            <a:ext cx="2762055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الرابع   14 -  18 / 09 /1445هـ </a:t>
            </a:r>
          </a:p>
        </p:txBody>
      </p:sp>
      <p:sp>
        <p:nvSpPr>
          <p:cNvPr id="232" name="مستطيل: زوايا مستديرة 130">
            <a:extLst>
              <a:ext uri="{FF2B5EF4-FFF2-40B4-BE49-F238E27FC236}">
                <a16:creationId xmlns:a16="http://schemas.microsoft.com/office/drawing/2014/main" id="{7BA64051-FCED-492C-B398-000C1159DA30}"/>
              </a:ext>
            </a:extLst>
          </p:cNvPr>
          <p:cNvSpPr/>
          <p:nvPr/>
        </p:nvSpPr>
        <p:spPr>
          <a:xfrm>
            <a:off x="9173050" y="2193682"/>
            <a:ext cx="2762055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الخامس  06 - 09/ 10 /1445هـ </a:t>
            </a:r>
          </a:p>
        </p:txBody>
      </p:sp>
      <p:sp>
        <p:nvSpPr>
          <p:cNvPr id="233" name="مستطيل: زوايا مستديرة 130">
            <a:extLst>
              <a:ext uri="{FF2B5EF4-FFF2-40B4-BE49-F238E27FC236}">
                <a16:creationId xmlns:a16="http://schemas.microsoft.com/office/drawing/2014/main" id="{D39EC3CA-33FD-43D7-BE22-3F51319A5883}"/>
              </a:ext>
            </a:extLst>
          </p:cNvPr>
          <p:cNvSpPr/>
          <p:nvPr/>
        </p:nvSpPr>
        <p:spPr>
          <a:xfrm>
            <a:off x="6232336" y="2190064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السادس  12 - 16/ 10 /1445هـ </a:t>
            </a:r>
          </a:p>
        </p:txBody>
      </p:sp>
      <p:sp>
        <p:nvSpPr>
          <p:cNvPr id="235" name="مستطيل: زوايا مستديرة 130">
            <a:extLst>
              <a:ext uri="{FF2B5EF4-FFF2-40B4-BE49-F238E27FC236}">
                <a16:creationId xmlns:a16="http://schemas.microsoft.com/office/drawing/2014/main" id="{3294C337-887C-43A2-A967-A347922E586E}"/>
              </a:ext>
            </a:extLst>
          </p:cNvPr>
          <p:cNvSpPr/>
          <p:nvPr/>
        </p:nvSpPr>
        <p:spPr>
          <a:xfrm>
            <a:off x="200706" y="2190065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الثامن   26/ 10  -  01 / 11 /1445هـ </a:t>
            </a:r>
          </a:p>
        </p:txBody>
      </p:sp>
      <p:sp>
        <p:nvSpPr>
          <p:cNvPr id="236" name="مستطيل: زوايا مستديرة 130">
            <a:extLst>
              <a:ext uri="{FF2B5EF4-FFF2-40B4-BE49-F238E27FC236}">
                <a16:creationId xmlns:a16="http://schemas.microsoft.com/office/drawing/2014/main" id="{7AFE8E23-8E55-4CCC-9B41-2BDD86D9794A}"/>
              </a:ext>
            </a:extLst>
          </p:cNvPr>
          <p:cNvSpPr/>
          <p:nvPr/>
        </p:nvSpPr>
        <p:spPr>
          <a:xfrm>
            <a:off x="9179108" y="3623287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التاسع  04  -  08 / 11 /1445هـ </a:t>
            </a:r>
          </a:p>
        </p:txBody>
      </p:sp>
      <p:sp>
        <p:nvSpPr>
          <p:cNvPr id="240" name="مستطيل: زوايا مستديرة 130">
            <a:extLst>
              <a:ext uri="{FF2B5EF4-FFF2-40B4-BE49-F238E27FC236}">
                <a16:creationId xmlns:a16="http://schemas.microsoft.com/office/drawing/2014/main" id="{9C692B37-0FC8-454F-8F8E-052955DEE4A3}"/>
              </a:ext>
            </a:extLst>
          </p:cNvPr>
          <p:cNvSpPr/>
          <p:nvPr/>
        </p:nvSpPr>
        <p:spPr>
          <a:xfrm>
            <a:off x="6217284" y="3616649"/>
            <a:ext cx="2762055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العاشر  11  -  15 / 11 /1445هـ </a:t>
            </a:r>
          </a:p>
        </p:txBody>
      </p:sp>
      <p:sp>
        <p:nvSpPr>
          <p:cNvPr id="245" name="مستطيل: زوايا مستديرة 130">
            <a:extLst>
              <a:ext uri="{FF2B5EF4-FFF2-40B4-BE49-F238E27FC236}">
                <a16:creationId xmlns:a16="http://schemas.microsoft.com/office/drawing/2014/main" id="{54EF80E0-7229-4434-910C-AB4F90C1DF8E}"/>
              </a:ext>
            </a:extLst>
          </p:cNvPr>
          <p:cNvSpPr/>
          <p:nvPr/>
        </p:nvSpPr>
        <p:spPr>
          <a:xfrm>
            <a:off x="3106287" y="3618168"/>
            <a:ext cx="2762055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الحادي عشر  18  -  22 / 11 /1445هـ </a:t>
            </a:r>
          </a:p>
        </p:txBody>
      </p:sp>
      <p:sp>
        <p:nvSpPr>
          <p:cNvPr id="261" name="مستطيل: زوايا مستديرة 130">
            <a:extLst>
              <a:ext uri="{FF2B5EF4-FFF2-40B4-BE49-F238E27FC236}">
                <a16:creationId xmlns:a16="http://schemas.microsoft.com/office/drawing/2014/main" id="{5613A288-FEB7-4239-86E1-10A43424C994}"/>
              </a:ext>
            </a:extLst>
          </p:cNvPr>
          <p:cNvSpPr/>
          <p:nvPr/>
        </p:nvSpPr>
        <p:spPr>
          <a:xfrm>
            <a:off x="191534" y="3610998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عشر  25  -  29 / 11 /1445هـ </a:t>
            </a:r>
          </a:p>
        </p:txBody>
      </p:sp>
      <p:grpSp>
        <p:nvGrpSpPr>
          <p:cNvPr id="306" name="مجموعة 305">
            <a:extLst>
              <a:ext uri="{FF2B5EF4-FFF2-40B4-BE49-F238E27FC236}">
                <a16:creationId xmlns:a16="http://schemas.microsoft.com/office/drawing/2014/main" id="{FAF26925-4668-485A-9151-674D2D0778A2}"/>
              </a:ext>
            </a:extLst>
          </p:cNvPr>
          <p:cNvGrpSpPr/>
          <p:nvPr/>
        </p:nvGrpSpPr>
        <p:grpSpPr>
          <a:xfrm>
            <a:off x="6135522" y="1033977"/>
            <a:ext cx="2924170" cy="1129904"/>
            <a:chOff x="9154531" y="1038129"/>
            <a:chExt cx="2924170" cy="1129904"/>
          </a:xfrm>
        </p:grpSpPr>
        <p:grpSp>
          <p:nvGrpSpPr>
            <p:cNvPr id="307" name="مجموعة 306">
              <a:extLst>
                <a:ext uri="{FF2B5EF4-FFF2-40B4-BE49-F238E27FC236}">
                  <a16:creationId xmlns:a16="http://schemas.microsoft.com/office/drawing/2014/main" id="{B0D0ACF5-4C54-4D30-919A-DE20DF306B3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21" name="مجموعة 320">
                <a:extLst>
                  <a:ext uri="{FF2B5EF4-FFF2-40B4-BE49-F238E27FC236}">
                    <a16:creationId xmlns:a16="http://schemas.microsoft.com/office/drawing/2014/main" id="{36EB77A4-A52F-477A-9AD2-59950650305D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23" name="مستطيل 8">
                  <a:extLst>
                    <a:ext uri="{FF2B5EF4-FFF2-40B4-BE49-F238E27FC236}">
                      <a16:creationId xmlns:a16="http://schemas.microsoft.com/office/drawing/2014/main" id="{0AB55320-A0E6-44BB-819F-453258CB6FE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/>
                </a:p>
              </p:txBody>
            </p:sp>
            <p:cxnSp>
              <p:nvCxnSpPr>
                <p:cNvPr id="324" name="رابط مستقيم 323">
                  <a:extLst>
                    <a:ext uri="{FF2B5EF4-FFF2-40B4-BE49-F238E27FC236}">
                      <a16:creationId xmlns:a16="http://schemas.microsoft.com/office/drawing/2014/main" id="{CE2AC15A-3E9B-48AF-89DB-04CC607797C6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2" name="رابط مستقيم 321">
                <a:extLst>
                  <a:ext uri="{FF2B5EF4-FFF2-40B4-BE49-F238E27FC236}">
                    <a16:creationId xmlns:a16="http://schemas.microsoft.com/office/drawing/2014/main" id="{ADC07561-F9FE-444F-A9D2-F99839B51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87C8070F-23A6-42F6-91F0-DDFD7EFE4122}"/>
                </a:ext>
              </a:extLst>
            </p:cNvPr>
            <p:cNvSpPr txBox="1"/>
            <p:nvPr/>
          </p:nvSpPr>
          <p:spPr>
            <a:xfrm>
              <a:off x="9154531" y="1456504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تتغير المادة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الاستكشاف</a:t>
              </a:r>
              <a:r>
                <a:rPr lang="ar-SA" sz="1050" b="1" i="0" u="none" strike="noStrike" baseline="0" dirty="0">
                  <a:latin typeface="Lotus-Light"/>
                </a:rPr>
                <a:t>       22 – 23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FFC8A4A5-D1B0-4131-BCFF-04AA5905267C}"/>
                </a:ext>
              </a:extLst>
            </p:cNvPr>
            <p:cNvSpPr txBox="1"/>
            <p:nvPr/>
          </p:nvSpPr>
          <p:spPr>
            <a:xfrm>
              <a:off x="9180083" y="1226264"/>
              <a:ext cx="276205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الوزن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             </a:t>
              </a:r>
              <a:r>
                <a:rPr lang="ar-SA" sz="1050" b="1" i="0" u="none" strike="noStrike" baseline="0" dirty="0">
                  <a:latin typeface="Lotus-Light"/>
                </a:rPr>
                <a:t>18 – 19 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96F757B5-0BE1-462F-AD56-9E0ECCA82018}"/>
                </a:ext>
              </a:extLst>
            </p:cNvPr>
            <p:cNvSpPr txBox="1"/>
            <p:nvPr/>
          </p:nvSpPr>
          <p:spPr>
            <a:xfrm>
              <a:off x="9162514" y="1685701"/>
              <a:ext cx="274837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التغيرات الفيزيائية ؟                       24 – 25              </a:t>
              </a:r>
            </a:p>
          </p:txBody>
        </p:sp>
        <p:sp>
          <p:nvSpPr>
            <p:cNvPr id="312" name="مربع نص 126">
              <a:extLst>
                <a:ext uri="{FF2B5EF4-FFF2-40B4-BE49-F238E27FC236}">
                  <a16:creationId xmlns:a16="http://schemas.microsoft.com/office/drawing/2014/main" id="{5D60C6C0-9BA2-4BAC-9BDE-BB94FEAB1CB1}"/>
                </a:ext>
              </a:extLst>
            </p:cNvPr>
            <p:cNvSpPr txBox="1"/>
            <p:nvPr/>
          </p:nvSpPr>
          <p:spPr>
            <a:xfrm>
              <a:off x="118351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3" name="مربع نص 127">
              <a:extLst>
                <a:ext uri="{FF2B5EF4-FFF2-40B4-BE49-F238E27FC236}">
                  <a16:creationId xmlns:a16="http://schemas.microsoft.com/office/drawing/2014/main" id="{CA0A2EA6-2F68-4658-BE47-278C4AAABB92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07">
              <a:extLst>
                <a:ext uri="{FF2B5EF4-FFF2-40B4-BE49-F238E27FC236}">
                  <a16:creationId xmlns:a16="http://schemas.microsoft.com/office/drawing/2014/main" id="{D198E47E-CE4D-48EB-829A-6A860015F228}"/>
                </a:ext>
              </a:extLst>
            </p:cNvPr>
            <p:cNvSpPr txBox="1"/>
            <p:nvPr/>
          </p:nvSpPr>
          <p:spPr>
            <a:xfrm>
              <a:off x="1185398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15" name="رابط مستقيم 135">
              <a:extLst>
                <a:ext uri="{FF2B5EF4-FFF2-40B4-BE49-F238E27FC236}">
                  <a16:creationId xmlns:a16="http://schemas.microsoft.com/office/drawing/2014/main" id="{3006CA23-0670-469E-B769-25AE306E7DD4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6" name="رابط مستقيم 135">
              <a:extLst>
                <a:ext uri="{FF2B5EF4-FFF2-40B4-BE49-F238E27FC236}">
                  <a16:creationId xmlns:a16="http://schemas.microsoft.com/office/drawing/2014/main" id="{A60CC593-CE5E-42D7-8DDE-451BC5A33EBB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7" name="رابط مستقيم 135">
              <a:extLst>
                <a:ext uri="{FF2B5EF4-FFF2-40B4-BE49-F238E27FC236}">
                  <a16:creationId xmlns:a16="http://schemas.microsoft.com/office/drawing/2014/main" id="{0F89B57C-A8D7-48FE-A9F0-727DECBB11B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8" name="رابط مستقيم 132">
              <a:extLst>
                <a:ext uri="{FF2B5EF4-FFF2-40B4-BE49-F238E27FC236}">
                  <a16:creationId xmlns:a16="http://schemas.microsoft.com/office/drawing/2014/main" id="{EDB6A1BA-A8BC-4C0B-BE41-0ED2A0217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8720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9" name="رابط مستقيم 135">
              <a:extLst>
                <a:ext uri="{FF2B5EF4-FFF2-40B4-BE49-F238E27FC236}">
                  <a16:creationId xmlns:a16="http://schemas.microsoft.com/office/drawing/2014/main" id="{C9CEA3E3-FDC3-46B0-965D-EAEA69E1771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20" name="مربع نص 127">
              <a:extLst>
                <a:ext uri="{FF2B5EF4-FFF2-40B4-BE49-F238E27FC236}">
                  <a16:creationId xmlns:a16="http://schemas.microsoft.com/office/drawing/2014/main" id="{7CC35969-3B39-40F2-B9E0-34B5E47D417B}"/>
                </a:ext>
              </a:extLst>
            </p:cNvPr>
            <p:cNvSpPr txBox="1"/>
            <p:nvPr/>
          </p:nvSpPr>
          <p:spPr>
            <a:xfrm>
              <a:off x="1184455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CFC68922-6B88-52A6-2A4A-7370A80498D7}"/>
                </a:ext>
              </a:extLst>
            </p:cNvPr>
            <p:cNvSpPr txBox="1"/>
            <p:nvPr/>
          </p:nvSpPr>
          <p:spPr>
            <a:xfrm>
              <a:off x="9175264" y="1914117"/>
              <a:ext cx="27437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تتغير حالة المادة ؟                      26 – 27 </a:t>
              </a:r>
            </a:p>
          </p:txBody>
        </p:sp>
      </p:grpSp>
      <p:grpSp>
        <p:nvGrpSpPr>
          <p:cNvPr id="325" name="مجموعة 324">
            <a:extLst>
              <a:ext uri="{FF2B5EF4-FFF2-40B4-BE49-F238E27FC236}">
                <a16:creationId xmlns:a16="http://schemas.microsoft.com/office/drawing/2014/main" id="{93A88CA2-BCE6-4C8E-B218-AC2A177FD9D0}"/>
              </a:ext>
            </a:extLst>
          </p:cNvPr>
          <p:cNvGrpSpPr/>
          <p:nvPr/>
        </p:nvGrpSpPr>
        <p:grpSpPr>
          <a:xfrm>
            <a:off x="2907555" y="1033840"/>
            <a:ext cx="3034474" cy="1113993"/>
            <a:chOff x="9036607" y="1038129"/>
            <a:chExt cx="3034474" cy="1113993"/>
          </a:xfrm>
        </p:grpSpPr>
        <p:grpSp>
          <p:nvGrpSpPr>
            <p:cNvPr id="327" name="مجموعة 326">
              <a:extLst>
                <a:ext uri="{FF2B5EF4-FFF2-40B4-BE49-F238E27FC236}">
                  <a16:creationId xmlns:a16="http://schemas.microsoft.com/office/drawing/2014/main" id="{0A534A64-6E4C-4206-AB82-6115D237DCD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97" name="مجموعة 396">
                <a:extLst>
                  <a:ext uri="{FF2B5EF4-FFF2-40B4-BE49-F238E27FC236}">
                    <a16:creationId xmlns:a16="http://schemas.microsoft.com/office/drawing/2014/main" id="{7235E081-F8B1-4A38-B5AC-43F80C54D54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99" name="مستطيل 8">
                  <a:extLst>
                    <a:ext uri="{FF2B5EF4-FFF2-40B4-BE49-F238E27FC236}">
                      <a16:creationId xmlns:a16="http://schemas.microsoft.com/office/drawing/2014/main" id="{86F8BB24-A2AD-4888-B52C-CB21F4C7ED44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00" name="رابط مستقيم 399">
                  <a:extLst>
                    <a:ext uri="{FF2B5EF4-FFF2-40B4-BE49-F238E27FC236}">
                      <a16:creationId xmlns:a16="http://schemas.microsoft.com/office/drawing/2014/main" id="{388A5C19-A0C8-4487-B833-F418A2C0ECC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8" name="رابط مستقيم 397">
                <a:extLst>
                  <a:ext uri="{FF2B5EF4-FFF2-40B4-BE49-F238E27FC236}">
                    <a16:creationId xmlns:a16="http://schemas.microsoft.com/office/drawing/2014/main" id="{487A49F1-951C-492F-9CD9-5D67D67C75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28" name="مربع نص 327">
              <a:extLst>
                <a:ext uri="{FF2B5EF4-FFF2-40B4-BE49-F238E27FC236}">
                  <a16:creationId xmlns:a16="http://schemas.microsoft.com/office/drawing/2014/main" id="{967EF18E-24C9-47F5-8D98-6C7D0DA81199}"/>
                </a:ext>
              </a:extLst>
            </p:cNvPr>
            <p:cNvSpPr txBox="1"/>
            <p:nvPr/>
          </p:nvSpPr>
          <p:spPr>
            <a:xfrm>
              <a:off x="9160755" y="1660197"/>
              <a:ext cx="27584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المخلوط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34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35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31" name="مربع نص 330">
              <a:extLst>
                <a:ext uri="{FF2B5EF4-FFF2-40B4-BE49-F238E27FC236}">
                  <a16:creationId xmlns:a16="http://schemas.microsoft.com/office/drawing/2014/main" id="{F0895AEB-5F71-4123-8CF4-6213772F26EB}"/>
                </a:ext>
              </a:extLst>
            </p:cNvPr>
            <p:cNvSpPr txBox="1"/>
            <p:nvPr/>
          </p:nvSpPr>
          <p:spPr>
            <a:xfrm>
              <a:off x="9036607" y="1226264"/>
              <a:ext cx="2889068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المقصود بالتغيرات الكيميائية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</a:t>
              </a:r>
              <a:r>
                <a:rPr lang="ar-SA" sz="1000" b="1" i="0" u="none" strike="noStrike" baseline="0" dirty="0">
                  <a:latin typeface="Lotus-Light"/>
                </a:rPr>
                <a:t>28-30</a:t>
              </a:r>
            </a:p>
          </p:txBody>
        </p:sp>
        <p:sp>
          <p:nvSpPr>
            <p:cNvPr id="340" name="مربع نص 339">
              <a:extLst>
                <a:ext uri="{FF2B5EF4-FFF2-40B4-BE49-F238E27FC236}">
                  <a16:creationId xmlns:a16="http://schemas.microsoft.com/office/drawing/2014/main" id="{74D3A177-0AF3-4D69-B111-BE6187AAC883}"/>
                </a:ext>
              </a:extLst>
            </p:cNvPr>
            <p:cNvSpPr txBox="1"/>
            <p:nvPr/>
          </p:nvSpPr>
          <p:spPr>
            <a:xfrm>
              <a:off x="9134801" y="1443869"/>
              <a:ext cx="278083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المخاليط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</a:t>
              </a:r>
              <a:r>
                <a:rPr lang="ar-SA" sz="1050" b="1" i="0" u="none" strike="noStrike" baseline="0" dirty="0">
                  <a:latin typeface="Lotus-Light"/>
                </a:rPr>
                <a:t>              32 – 33 </a:t>
              </a:r>
            </a:p>
          </p:txBody>
        </p:sp>
        <p:sp>
          <p:nvSpPr>
            <p:cNvPr id="372" name="مربع نص 371">
              <a:extLst>
                <a:ext uri="{FF2B5EF4-FFF2-40B4-BE49-F238E27FC236}">
                  <a16:creationId xmlns:a16="http://schemas.microsoft.com/office/drawing/2014/main" id="{E3A552FD-191C-4866-8045-96580851E7A3}"/>
                </a:ext>
              </a:extLst>
            </p:cNvPr>
            <p:cNvSpPr txBox="1"/>
            <p:nvPr/>
          </p:nvSpPr>
          <p:spPr>
            <a:xfrm>
              <a:off x="9154966" y="1898206"/>
              <a:ext cx="2770708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نفصل مكونات المخلوط                  36 - 37</a:t>
              </a:r>
            </a:p>
          </p:txBody>
        </p:sp>
        <p:sp>
          <p:nvSpPr>
            <p:cNvPr id="373" name="مربع نص 126">
              <a:extLst>
                <a:ext uri="{FF2B5EF4-FFF2-40B4-BE49-F238E27FC236}">
                  <a16:creationId xmlns:a16="http://schemas.microsoft.com/office/drawing/2014/main" id="{79E783AA-1AAE-47CD-A3E2-AD255F9CD858}"/>
                </a:ext>
              </a:extLst>
            </p:cNvPr>
            <p:cNvSpPr txBox="1"/>
            <p:nvPr/>
          </p:nvSpPr>
          <p:spPr>
            <a:xfrm>
              <a:off x="1182754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7" name="مربع نص 127">
              <a:extLst>
                <a:ext uri="{FF2B5EF4-FFF2-40B4-BE49-F238E27FC236}">
                  <a16:creationId xmlns:a16="http://schemas.microsoft.com/office/drawing/2014/main" id="{3742012F-02F2-4B55-8337-07F766B4924A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8" name="مربع نص 307">
              <a:extLst>
                <a:ext uri="{FF2B5EF4-FFF2-40B4-BE49-F238E27FC236}">
                  <a16:creationId xmlns:a16="http://schemas.microsoft.com/office/drawing/2014/main" id="{9793EBA8-99CE-4F2B-9D3B-56083E640E7D}"/>
                </a:ext>
              </a:extLst>
            </p:cNvPr>
            <p:cNvSpPr txBox="1"/>
            <p:nvPr/>
          </p:nvSpPr>
          <p:spPr>
            <a:xfrm>
              <a:off x="1184255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89" name="رابط مستقيم 135">
              <a:extLst>
                <a:ext uri="{FF2B5EF4-FFF2-40B4-BE49-F238E27FC236}">
                  <a16:creationId xmlns:a16="http://schemas.microsoft.com/office/drawing/2014/main" id="{E899BC0D-B8F2-4102-B686-6F9FCD974C86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1" name="رابط مستقيم 135">
              <a:extLst>
                <a:ext uri="{FF2B5EF4-FFF2-40B4-BE49-F238E27FC236}">
                  <a16:creationId xmlns:a16="http://schemas.microsoft.com/office/drawing/2014/main" id="{E082A4D7-8B2E-47A3-95CA-552B489CE6E6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2" name="رابط مستقيم 135">
              <a:extLst>
                <a:ext uri="{FF2B5EF4-FFF2-40B4-BE49-F238E27FC236}">
                  <a16:creationId xmlns:a16="http://schemas.microsoft.com/office/drawing/2014/main" id="{69E30187-A80E-455F-866C-4274D177A0EE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3" name="رابط مستقيم 132">
              <a:extLst>
                <a:ext uri="{FF2B5EF4-FFF2-40B4-BE49-F238E27FC236}">
                  <a16:creationId xmlns:a16="http://schemas.microsoft.com/office/drawing/2014/main" id="{D6C20D42-40C6-4868-8F0D-C8721308FD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577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4" name="رابط مستقيم 135">
              <a:extLst>
                <a:ext uri="{FF2B5EF4-FFF2-40B4-BE49-F238E27FC236}">
                  <a16:creationId xmlns:a16="http://schemas.microsoft.com/office/drawing/2014/main" id="{51D14B8E-F4FC-49CE-950E-1678A685F7D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6" name="مربع نص 127">
              <a:extLst>
                <a:ext uri="{FF2B5EF4-FFF2-40B4-BE49-F238E27FC236}">
                  <a16:creationId xmlns:a16="http://schemas.microsoft.com/office/drawing/2014/main" id="{B820EED9-78FE-48A9-AD55-A04C709FCFE0}"/>
                </a:ext>
              </a:extLst>
            </p:cNvPr>
            <p:cNvSpPr txBox="1"/>
            <p:nvPr/>
          </p:nvSpPr>
          <p:spPr>
            <a:xfrm>
              <a:off x="1183693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01" name="مجموعة 400">
            <a:extLst>
              <a:ext uri="{FF2B5EF4-FFF2-40B4-BE49-F238E27FC236}">
                <a16:creationId xmlns:a16="http://schemas.microsoft.com/office/drawing/2014/main" id="{1988A170-AF7C-4A2E-8CD7-9E0497778590}"/>
              </a:ext>
            </a:extLst>
          </p:cNvPr>
          <p:cNvGrpSpPr/>
          <p:nvPr/>
        </p:nvGrpSpPr>
        <p:grpSpPr>
          <a:xfrm>
            <a:off x="56941" y="1031766"/>
            <a:ext cx="2958232" cy="1141036"/>
            <a:chOff x="9106857" y="1038129"/>
            <a:chExt cx="2958232" cy="1141036"/>
          </a:xfrm>
        </p:grpSpPr>
        <p:grpSp>
          <p:nvGrpSpPr>
            <p:cNvPr id="404" name="مجموعة 403">
              <a:extLst>
                <a:ext uri="{FF2B5EF4-FFF2-40B4-BE49-F238E27FC236}">
                  <a16:creationId xmlns:a16="http://schemas.microsoft.com/office/drawing/2014/main" id="{251DAFD3-E548-40DB-8E91-5964B2705285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30" name="مجموعة 429">
                <a:extLst>
                  <a:ext uri="{FF2B5EF4-FFF2-40B4-BE49-F238E27FC236}">
                    <a16:creationId xmlns:a16="http://schemas.microsoft.com/office/drawing/2014/main" id="{7813786F-F2AA-4597-AEA8-18115B8F2D3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32" name="مستطيل 8">
                  <a:extLst>
                    <a:ext uri="{FF2B5EF4-FFF2-40B4-BE49-F238E27FC236}">
                      <a16:creationId xmlns:a16="http://schemas.microsoft.com/office/drawing/2014/main" id="{022E17CC-7281-4B50-AA47-977BC3AFF5FF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33" name="رابط مستقيم 432">
                  <a:extLst>
                    <a:ext uri="{FF2B5EF4-FFF2-40B4-BE49-F238E27FC236}">
                      <a16:creationId xmlns:a16="http://schemas.microsoft.com/office/drawing/2014/main" id="{CDB77057-87D7-47EB-A797-51518BBB191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1" name="رابط مستقيم 430">
                <a:extLst>
                  <a:ext uri="{FF2B5EF4-FFF2-40B4-BE49-F238E27FC236}">
                    <a16:creationId xmlns:a16="http://schemas.microsoft.com/office/drawing/2014/main" id="{527F5D95-EDED-4EB6-8973-636E9C21B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5" name="مربع نص 404">
              <a:extLst>
                <a:ext uri="{FF2B5EF4-FFF2-40B4-BE49-F238E27FC236}">
                  <a16:creationId xmlns:a16="http://schemas.microsoft.com/office/drawing/2014/main" id="{2DA1A731-D16E-488A-B0EC-7B967A4D0056}"/>
                </a:ext>
              </a:extLst>
            </p:cNvPr>
            <p:cNvSpPr txBox="1"/>
            <p:nvPr/>
          </p:nvSpPr>
          <p:spPr>
            <a:xfrm>
              <a:off x="9130743" y="1660197"/>
              <a:ext cx="27922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200" b="1" dirty="0">
                  <a:latin typeface="Lotus-Light"/>
                </a:rPr>
                <a:t> نموذج اختبار 2                         </a:t>
              </a:r>
              <a:r>
                <a:rPr lang="ar-SA" sz="1200" b="1" i="0" u="none" strike="noStrike" baseline="0" dirty="0">
                  <a:latin typeface="Lotus-Light"/>
                </a:rPr>
                <a:t>47 - 48 </a:t>
              </a:r>
            </a:p>
          </p:txBody>
        </p:sp>
        <p:sp>
          <p:nvSpPr>
            <p:cNvPr id="418" name="مربع نص 417">
              <a:extLst>
                <a:ext uri="{FF2B5EF4-FFF2-40B4-BE49-F238E27FC236}">
                  <a16:creationId xmlns:a16="http://schemas.microsoft.com/office/drawing/2014/main" id="{72C60031-58CD-4028-AF5C-1ABBC67EE40C}"/>
                </a:ext>
              </a:extLst>
            </p:cNvPr>
            <p:cNvSpPr txBox="1"/>
            <p:nvPr/>
          </p:nvSpPr>
          <p:spPr>
            <a:xfrm>
              <a:off x="9183001" y="1226264"/>
              <a:ext cx="273995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نفصل أجزاء المحاليل- مراجعة الدرس  38 – 40 </a:t>
              </a:r>
            </a:p>
          </p:txBody>
        </p:sp>
        <p:sp>
          <p:nvSpPr>
            <p:cNvPr id="419" name="مربع نص 418">
              <a:extLst>
                <a:ext uri="{FF2B5EF4-FFF2-40B4-BE49-F238E27FC236}">
                  <a16:creationId xmlns:a16="http://schemas.microsoft.com/office/drawing/2014/main" id="{4EDE0F2F-AA6D-4253-8661-288D15652DEF}"/>
                </a:ext>
              </a:extLst>
            </p:cNvPr>
            <p:cNvSpPr txBox="1"/>
            <p:nvPr/>
          </p:nvSpPr>
          <p:spPr>
            <a:xfrm>
              <a:off x="9106857" y="1451811"/>
              <a:ext cx="28160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الثامن – نموذج اختبار 1     43 - 46</a:t>
              </a:r>
            </a:p>
          </p:txBody>
        </p:sp>
        <p:sp>
          <p:nvSpPr>
            <p:cNvPr id="420" name="مربع نص 419">
              <a:extLst>
                <a:ext uri="{FF2B5EF4-FFF2-40B4-BE49-F238E27FC236}">
                  <a16:creationId xmlns:a16="http://schemas.microsoft.com/office/drawing/2014/main" id="{5C37A635-8F04-47DC-AAEF-F4B1D60FF5BD}"/>
                </a:ext>
              </a:extLst>
            </p:cNvPr>
            <p:cNvSpPr txBox="1"/>
            <p:nvPr/>
          </p:nvSpPr>
          <p:spPr>
            <a:xfrm>
              <a:off x="9426469" y="1898206"/>
              <a:ext cx="250464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421" name="مربع نص 126">
              <a:extLst>
                <a:ext uri="{FF2B5EF4-FFF2-40B4-BE49-F238E27FC236}">
                  <a16:creationId xmlns:a16="http://schemas.microsoft.com/office/drawing/2014/main" id="{7D74082A-F209-47BB-B5DF-B9F0EAB2F971}"/>
                </a:ext>
              </a:extLst>
            </p:cNvPr>
            <p:cNvSpPr txBox="1"/>
            <p:nvPr/>
          </p:nvSpPr>
          <p:spPr>
            <a:xfrm>
              <a:off x="1181992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2" name="مربع نص 127">
              <a:extLst>
                <a:ext uri="{FF2B5EF4-FFF2-40B4-BE49-F238E27FC236}">
                  <a16:creationId xmlns:a16="http://schemas.microsoft.com/office/drawing/2014/main" id="{F39DA5C8-82E4-4E69-BB2D-51BCECDE57BD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3" name="مربع نص 307">
              <a:extLst>
                <a:ext uri="{FF2B5EF4-FFF2-40B4-BE49-F238E27FC236}">
                  <a16:creationId xmlns:a16="http://schemas.microsoft.com/office/drawing/2014/main" id="{8A7E8454-4234-4225-83C7-C2F9774B622E}"/>
                </a:ext>
              </a:extLst>
            </p:cNvPr>
            <p:cNvSpPr txBox="1"/>
            <p:nvPr/>
          </p:nvSpPr>
          <p:spPr>
            <a:xfrm>
              <a:off x="1183874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24" name="رابط مستقيم 135">
              <a:extLst>
                <a:ext uri="{FF2B5EF4-FFF2-40B4-BE49-F238E27FC236}">
                  <a16:creationId xmlns:a16="http://schemas.microsoft.com/office/drawing/2014/main" id="{50062181-64F2-41A4-B7AB-8F6D84E8E4CF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5" name="رابط مستقيم 135">
              <a:extLst>
                <a:ext uri="{FF2B5EF4-FFF2-40B4-BE49-F238E27FC236}">
                  <a16:creationId xmlns:a16="http://schemas.microsoft.com/office/drawing/2014/main" id="{64284913-369A-43C6-B0AB-00156C89E69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رابط مستقيم 135">
              <a:extLst>
                <a:ext uri="{FF2B5EF4-FFF2-40B4-BE49-F238E27FC236}">
                  <a16:creationId xmlns:a16="http://schemas.microsoft.com/office/drawing/2014/main" id="{ECB1739F-7AD0-4CFC-B98C-CDAC56AF6062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7" name="رابط مستقيم 132">
              <a:extLst>
                <a:ext uri="{FF2B5EF4-FFF2-40B4-BE49-F238E27FC236}">
                  <a16:creationId xmlns:a16="http://schemas.microsoft.com/office/drawing/2014/main" id="{D0DBEE2D-365D-4DB0-89E4-E0234BDA81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8" name="رابط مستقيم 135">
              <a:extLst>
                <a:ext uri="{FF2B5EF4-FFF2-40B4-BE49-F238E27FC236}">
                  <a16:creationId xmlns:a16="http://schemas.microsoft.com/office/drawing/2014/main" id="{6D4ACC17-1D9D-475B-BB98-22102086A2FC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29" name="مربع نص 127">
              <a:extLst>
                <a:ext uri="{FF2B5EF4-FFF2-40B4-BE49-F238E27FC236}">
                  <a16:creationId xmlns:a16="http://schemas.microsoft.com/office/drawing/2014/main" id="{8FFD175C-6D36-4E63-B162-B2D109D42953}"/>
                </a:ext>
              </a:extLst>
            </p:cNvPr>
            <p:cNvSpPr txBox="1"/>
            <p:nvPr/>
          </p:nvSpPr>
          <p:spPr>
            <a:xfrm>
              <a:off x="11833121" y="189150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62" name="مربع نص 461">
              <a:extLst>
                <a:ext uri="{FF2B5EF4-FFF2-40B4-BE49-F238E27FC236}">
                  <a16:creationId xmlns:a16="http://schemas.microsoft.com/office/drawing/2014/main" id="{03F150A3-1631-C50B-91F8-9598AB0F3D61}"/>
                </a:ext>
              </a:extLst>
            </p:cNvPr>
            <p:cNvSpPr txBox="1"/>
            <p:nvPr/>
          </p:nvSpPr>
          <p:spPr>
            <a:xfrm>
              <a:off x="9372134" y="1902166"/>
              <a:ext cx="25597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بداية أجاز شهر رمضان المبارك </a:t>
              </a:r>
            </a:p>
          </p:txBody>
        </p:sp>
      </p:grpSp>
      <p:sp>
        <p:nvSpPr>
          <p:cNvPr id="436" name="مربع نص 124">
            <a:extLst>
              <a:ext uri="{FF2B5EF4-FFF2-40B4-BE49-F238E27FC236}">
                <a16:creationId xmlns:a16="http://schemas.microsoft.com/office/drawing/2014/main" id="{7BB80FAF-2E06-4F11-B1AE-1852D7F8F519}"/>
              </a:ext>
            </a:extLst>
          </p:cNvPr>
          <p:cNvSpPr txBox="1"/>
          <p:nvPr/>
        </p:nvSpPr>
        <p:spPr>
          <a:xfrm>
            <a:off x="6238235" y="986653"/>
            <a:ext cx="272573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05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السادسة : المادة -</a:t>
            </a:r>
            <a:r>
              <a:rPr lang="ar-SA" sz="105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الثامن قياس المادة </a:t>
            </a:r>
            <a:endParaRPr lang="ar-SA" sz="105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41" name="مربع نص 124">
            <a:extLst>
              <a:ext uri="{FF2B5EF4-FFF2-40B4-BE49-F238E27FC236}">
                <a16:creationId xmlns:a16="http://schemas.microsoft.com/office/drawing/2014/main" id="{347BD37E-0098-4AD6-86A9-42AE5EC9071B}"/>
              </a:ext>
            </a:extLst>
          </p:cNvPr>
          <p:cNvSpPr txBox="1"/>
          <p:nvPr/>
        </p:nvSpPr>
        <p:spPr>
          <a:xfrm>
            <a:off x="3216201" y="996878"/>
            <a:ext cx="260982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05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السادسة : المادة -</a:t>
            </a:r>
            <a:r>
              <a:rPr lang="ar-SA" sz="105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الثامن قياس المادة </a:t>
            </a:r>
            <a:endParaRPr lang="ar-SA" sz="105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52" name="مربع نص 124">
            <a:extLst>
              <a:ext uri="{FF2B5EF4-FFF2-40B4-BE49-F238E27FC236}">
                <a16:creationId xmlns:a16="http://schemas.microsoft.com/office/drawing/2014/main" id="{8C0F9CF7-A2CD-4785-9155-67922342C109}"/>
              </a:ext>
            </a:extLst>
          </p:cNvPr>
          <p:cNvSpPr txBox="1"/>
          <p:nvPr/>
        </p:nvSpPr>
        <p:spPr>
          <a:xfrm>
            <a:off x="195961" y="1007103"/>
            <a:ext cx="27004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1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السادسة : المادة -</a:t>
            </a:r>
            <a:r>
              <a:rPr lang="ar-SA" sz="11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الثامن قياس المادة </a:t>
            </a:r>
            <a:endParaRPr lang="ar-SA" sz="11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grpSp>
        <p:nvGrpSpPr>
          <p:cNvPr id="453" name="مجموعة 452">
            <a:extLst>
              <a:ext uri="{FF2B5EF4-FFF2-40B4-BE49-F238E27FC236}">
                <a16:creationId xmlns:a16="http://schemas.microsoft.com/office/drawing/2014/main" id="{D5F83613-718F-4F19-81C2-2E908438F88F}"/>
              </a:ext>
            </a:extLst>
          </p:cNvPr>
          <p:cNvGrpSpPr/>
          <p:nvPr/>
        </p:nvGrpSpPr>
        <p:grpSpPr>
          <a:xfrm>
            <a:off x="9005043" y="2412608"/>
            <a:ext cx="2983242" cy="1159880"/>
            <a:chOff x="9081847" y="992242"/>
            <a:chExt cx="2983242" cy="1159880"/>
          </a:xfrm>
        </p:grpSpPr>
        <p:grpSp>
          <p:nvGrpSpPr>
            <p:cNvPr id="468" name="مجموعة 467">
              <a:extLst>
                <a:ext uri="{FF2B5EF4-FFF2-40B4-BE49-F238E27FC236}">
                  <a16:creationId xmlns:a16="http://schemas.microsoft.com/office/drawing/2014/main" id="{7822C21E-AA98-43DD-A7BB-F3738D9D3850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86" name="مجموعة 485">
                <a:extLst>
                  <a:ext uri="{FF2B5EF4-FFF2-40B4-BE49-F238E27FC236}">
                    <a16:creationId xmlns:a16="http://schemas.microsoft.com/office/drawing/2014/main" id="{F161C2A3-B21A-46B9-912F-4941476FCED7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88" name="مستطيل 8">
                  <a:extLst>
                    <a:ext uri="{FF2B5EF4-FFF2-40B4-BE49-F238E27FC236}">
                      <a16:creationId xmlns:a16="http://schemas.microsoft.com/office/drawing/2014/main" id="{01BCF855-C96F-4B21-9096-038EA3E39F1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89" name="رابط مستقيم 488">
                  <a:extLst>
                    <a:ext uri="{FF2B5EF4-FFF2-40B4-BE49-F238E27FC236}">
                      <a16:creationId xmlns:a16="http://schemas.microsoft.com/office/drawing/2014/main" id="{01E05647-85B1-4BE3-A46D-29CA248E489A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7" name="رابط مستقيم 486">
                <a:extLst>
                  <a:ext uri="{FF2B5EF4-FFF2-40B4-BE49-F238E27FC236}">
                    <a16:creationId xmlns:a16="http://schemas.microsoft.com/office/drawing/2014/main" id="{D6942BF8-BD5A-4465-B56C-AAF400AC4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69" name="مربع نص 124">
              <a:extLst>
                <a:ext uri="{FF2B5EF4-FFF2-40B4-BE49-F238E27FC236}">
                  <a16:creationId xmlns:a16="http://schemas.microsoft.com/office/drawing/2014/main" id="{193AF32C-83C3-4526-A449-0434DBDBD736}"/>
                </a:ext>
              </a:extLst>
            </p:cNvPr>
            <p:cNvSpPr txBox="1"/>
            <p:nvPr/>
          </p:nvSpPr>
          <p:spPr>
            <a:xfrm>
              <a:off x="9081847" y="992242"/>
              <a:ext cx="292332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 : القوى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7BAD0237-91AF-490D-AD24-CC09002E4430}"/>
                </a:ext>
              </a:extLst>
            </p:cNvPr>
            <p:cNvSpPr txBox="1"/>
            <p:nvPr/>
          </p:nvSpPr>
          <p:spPr>
            <a:xfrm>
              <a:off x="9133566" y="1660197"/>
              <a:ext cx="28130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الحركة                                        54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55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37B0E42A-5619-4557-BB79-BE3092EAC5EE}"/>
                </a:ext>
              </a:extLst>
            </p:cNvPr>
            <p:cNvSpPr txBox="1"/>
            <p:nvPr/>
          </p:nvSpPr>
          <p:spPr>
            <a:xfrm>
              <a:off x="9260833" y="1244862"/>
              <a:ext cx="2755539" cy="230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الاثنين 06/ 10/ 1445 معايدة الطلاب </a:t>
              </a: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B9AF3BA0-E697-45AC-98C6-D26BA5F4190E}"/>
                </a:ext>
              </a:extLst>
            </p:cNvPr>
            <p:cNvSpPr txBox="1"/>
            <p:nvPr/>
          </p:nvSpPr>
          <p:spPr>
            <a:xfrm>
              <a:off x="9203803" y="1450614"/>
              <a:ext cx="27508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القوى و الحركة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 </a:t>
              </a:r>
              <a:r>
                <a:rPr lang="ar-SA" sz="1050" b="1" i="0" u="none" strike="noStrike" baseline="0" dirty="0">
                  <a:latin typeface="Lotus-Light"/>
                </a:rPr>
                <a:t>50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53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F466B3C7-8435-4A5C-8E0D-B8C3EEFA9316}"/>
                </a:ext>
              </a:extLst>
            </p:cNvPr>
            <p:cNvSpPr txBox="1"/>
            <p:nvPr/>
          </p:nvSpPr>
          <p:spPr>
            <a:xfrm>
              <a:off x="9208842" y="1898206"/>
              <a:ext cx="27377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تغير القوى الحركة         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             </a:t>
              </a:r>
              <a:r>
                <a:rPr lang="ar-SA" sz="1050" b="1" i="0" u="none" strike="noStrike" baseline="0" dirty="0">
                  <a:latin typeface="Lotus-Light"/>
                </a:rPr>
                <a:t>56 - 57</a:t>
              </a:r>
            </a:p>
          </p:txBody>
        </p:sp>
        <p:sp>
          <p:nvSpPr>
            <p:cNvPr id="477" name="مربع نص 126">
              <a:extLst>
                <a:ext uri="{FF2B5EF4-FFF2-40B4-BE49-F238E27FC236}">
                  <a16:creationId xmlns:a16="http://schemas.microsoft.com/office/drawing/2014/main" id="{88A2F369-2840-4A55-94F8-D76BBBEAC60C}"/>
                </a:ext>
              </a:extLst>
            </p:cNvPr>
            <p:cNvSpPr txBox="1"/>
            <p:nvPr/>
          </p:nvSpPr>
          <p:spPr>
            <a:xfrm>
              <a:off x="11812302" y="1466540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127">
              <a:extLst>
                <a:ext uri="{FF2B5EF4-FFF2-40B4-BE49-F238E27FC236}">
                  <a16:creationId xmlns:a16="http://schemas.microsoft.com/office/drawing/2014/main" id="{C60575EA-1097-4914-BF3A-99526F524E2F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9" name="مربع نص 307">
              <a:extLst>
                <a:ext uri="{FF2B5EF4-FFF2-40B4-BE49-F238E27FC236}">
                  <a16:creationId xmlns:a16="http://schemas.microsoft.com/office/drawing/2014/main" id="{003E232C-9938-41E1-9F0E-4456D084B26A}"/>
                </a:ext>
              </a:extLst>
            </p:cNvPr>
            <p:cNvSpPr txBox="1"/>
            <p:nvPr/>
          </p:nvSpPr>
          <p:spPr>
            <a:xfrm>
              <a:off x="1184064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80" name="رابط مستقيم 135">
              <a:extLst>
                <a:ext uri="{FF2B5EF4-FFF2-40B4-BE49-F238E27FC236}">
                  <a16:creationId xmlns:a16="http://schemas.microsoft.com/office/drawing/2014/main" id="{65B087CF-A01F-4B1A-A26A-09E7B0D505E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1" name="رابط مستقيم 135">
              <a:extLst>
                <a:ext uri="{FF2B5EF4-FFF2-40B4-BE49-F238E27FC236}">
                  <a16:creationId xmlns:a16="http://schemas.microsoft.com/office/drawing/2014/main" id="{04507983-91B5-49B8-9F8C-E18C4239D17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2" name="رابط مستقيم 135">
              <a:extLst>
                <a:ext uri="{FF2B5EF4-FFF2-40B4-BE49-F238E27FC236}">
                  <a16:creationId xmlns:a16="http://schemas.microsoft.com/office/drawing/2014/main" id="{BA7DAF0E-AF7A-4E74-9382-0B5C54A92218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3" name="رابط مستقيم 132">
              <a:extLst>
                <a:ext uri="{FF2B5EF4-FFF2-40B4-BE49-F238E27FC236}">
                  <a16:creationId xmlns:a16="http://schemas.microsoft.com/office/drawing/2014/main" id="{E95D269B-EFEB-44EE-83D1-263EA9CF4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005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4" name="رابط مستقيم 135">
              <a:extLst>
                <a:ext uri="{FF2B5EF4-FFF2-40B4-BE49-F238E27FC236}">
                  <a16:creationId xmlns:a16="http://schemas.microsoft.com/office/drawing/2014/main" id="{BDE9EB31-6F6C-4162-AEB0-BD01C38912A5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85" name="مربع نص 127">
              <a:extLst>
                <a:ext uri="{FF2B5EF4-FFF2-40B4-BE49-F238E27FC236}">
                  <a16:creationId xmlns:a16="http://schemas.microsoft.com/office/drawing/2014/main" id="{436A76AB-B234-4422-9177-4CD4A1962DD6}"/>
                </a:ext>
              </a:extLst>
            </p:cNvPr>
            <p:cNvSpPr txBox="1"/>
            <p:nvPr/>
          </p:nvSpPr>
          <p:spPr>
            <a:xfrm>
              <a:off x="1184836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90" name="مجموعة 489">
            <a:extLst>
              <a:ext uri="{FF2B5EF4-FFF2-40B4-BE49-F238E27FC236}">
                <a16:creationId xmlns:a16="http://schemas.microsoft.com/office/drawing/2014/main" id="{16FEB16E-0BAA-4004-896B-2687EEB67A1D}"/>
              </a:ext>
            </a:extLst>
          </p:cNvPr>
          <p:cNvGrpSpPr/>
          <p:nvPr/>
        </p:nvGrpSpPr>
        <p:grpSpPr>
          <a:xfrm>
            <a:off x="6140292" y="2447207"/>
            <a:ext cx="2914768" cy="1129861"/>
            <a:chOff x="9157590" y="1022261"/>
            <a:chExt cx="2914768" cy="1129861"/>
          </a:xfrm>
        </p:grpSpPr>
        <p:grpSp>
          <p:nvGrpSpPr>
            <p:cNvPr id="491" name="مجموعة 490">
              <a:extLst>
                <a:ext uri="{FF2B5EF4-FFF2-40B4-BE49-F238E27FC236}">
                  <a16:creationId xmlns:a16="http://schemas.microsoft.com/office/drawing/2014/main" id="{C719FB90-73D2-4FC2-A248-7E41B1D7018C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06" name="مجموعة 505">
                <a:extLst>
                  <a:ext uri="{FF2B5EF4-FFF2-40B4-BE49-F238E27FC236}">
                    <a16:creationId xmlns:a16="http://schemas.microsoft.com/office/drawing/2014/main" id="{5448EB00-31E1-4521-9CB1-70227A3F32F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08" name="مستطيل 8">
                  <a:extLst>
                    <a:ext uri="{FF2B5EF4-FFF2-40B4-BE49-F238E27FC236}">
                      <a16:creationId xmlns:a16="http://schemas.microsoft.com/office/drawing/2014/main" id="{F4110825-0DD7-4200-8F02-4E9042EE7B6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09" name="رابط مستقيم 508">
                  <a:extLst>
                    <a:ext uri="{FF2B5EF4-FFF2-40B4-BE49-F238E27FC236}">
                      <a16:creationId xmlns:a16="http://schemas.microsoft.com/office/drawing/2014/main" id="{0268B368-F9C3-4C28-A318-BF947C5C0F7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7" name="رابط مستقيم 506">
                <a:extLst>
                  <a:ext uri="{FF2B5EF4-FFF2-40B4-BE49-F238E27FC236}">
                    <a16:creationId xmlns:a16="http://schemas.microsoft.com/office/drawing/2014/main" id="{8A60940D-25AB-4DDF-9557-ED5B5560F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92" name="مربع نص 124">
              <a:extLst>
                <a:ext uri="{FF2B5EF4-FFF2-40B4-BE49-F238E27FC236}">
                  <a16:creationId xmlns:a16="http://schemas.microsoft.com/office/drawing/2014/main" id="{71DFB94B-70FC-42D2-B60D-FD6621BC408E}"/>
                </a:ext>
              </a:extLst>
            </p:cNvPr>
            <p:cNvSpPr txBox="1"/>
            <p:nvPr/>
          </p:nvSpPr>
          <p:spPr>
            <a:xfrm>
              <a:off x="9157590" y="1022261"/>
              <a:ext cx="291476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 : القوى </a:t>
              </a:r>
              <a:endParaRPr lang="ar-SA" sz="10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EF07B338-55EE-4CA0-8A37-0B82A1242771}"/>
                </a:ext>
              </a:extLst>
            </p:cNvPr>
            <p:cNvSpPr txBox="1"/>
            <p:nvPr/>
          </p:nvSpPr>
          <p:spPr>
            <a:xfrm>
              <a:off x="9200786" y="1660197"/>
              <a:ext cx="266725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تؤثر القوى في الحركة        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   </a:t>
              </a:r>
              <a:r>
                <a:rPr lang="ar-SA" sz="1050" b="1" i="0" u="none" strike="noStrike" baseline="0" dirty="0">
                  <a:latin typeface="Lotus-Light"/>
                </a:rPr>
                <a:t>64 - 65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5F264F6E-7501-4BDA-80A2-342980F4061A}"/>
                </a:ext>
              </a:extLst>
            </p:cNvPr>
            <p:cNvSpPr txBox="1"/>
            <p:nvPr/>
          </p:nvSpPr>
          <p:spPr>
            <a:xfrm>
              <a:off x="9213077" y="1226264"/>
              <a:ext cx="265496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الجاذبية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</a:t>
              </a:r>
              <a:r>
                <a:rPr lang="ar-SA" sz="1000" b="1" i="0" u="none" strike="noStrike" baseline="0" dirty="0">
                  <a:latin typeface="Lotus-Light"/>
                </a:rPr>
                <a:t>        </a:t>
              </a:r>
              <a:r>
                <a:rPr lang="ar-SA" sz="1000" b="1" dirty="0">
                  <a:solidFill>
                    <a:srgbClr val="C00000"/>
                  </a:solidFill>
                  <a:latin typeface="Lotus-Light"/>
                </a:rPr>
                <a:t>          </a:t>
              </a:r>
              <a:r>
                <a:rPr lang="ar-SA" sz="1100" b="1" i="0" u="none" strike="noStrike" baseline="0" dirty="0">
                  <a:latin typeface="Lotus-Light"/>
                </a:rPr>
                <a:t>58 - 59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66806A0-5B3B-462A-BD4C-C2A78C8FB751}"/>
                </a:ext>
              </a:extLst>
            </p:cNvPr>
            <p:cNvSpPr txBox="1"/>
            <p:nvPr/>
          </p:nvSpPr>
          <p:spPr>
            <a:xfrm>
              <a:off x="9258418" y="1458505"/>
              <a:ext cx="26243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تغير الحركة  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50" b="1" i="0" u="none" strike="noStrike" baseline="0" dirty="0">
                  <a:latin typeface="Lotus-Light"/>
                </a:rPr>
                <a:t>62  - 63</a:t>
              </a: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5C9AC315-3700-4696-BDD6-73213F4992A1}"/>
                </a:ext>
              </a:extLst>
            </p:cNvPr>
            <p:cNvSpPr txBox="1"/>
            <p:nvPr/>
          </p:nvSpPr>
          <p:spPr>
            <a:xfrm>
              <a:off x="9226648" y="1898206"/>
              <a:ext cx="265608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تؤثر القوى في التسارع         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   </a:t>
              </a:r>
              <a:r>
                <a:rPr lang="ar-SA" sz="1050" b="1" i="0" u="none" strike="noStrike" baseline="0" dirty="0">
                  <a:latin typeface="Lotus-Light"/>
                </a:rPr>
                <a:t>66 - 65</a:t>
              </a:r>
            </a:p>
          </p:txBody>
        </p:sp>
        <p:sp>
          <p:nvSpPr>
            <p:cNvPr id="497" name="مربع نص 126">
              <a:extLst>
                <a:ext uri="{FF2B5EF4-FFF2-40B4-BE49-F238E27FC236}">
                  <a16:creationId xmlns:a16="http://schemas.microsoft.com/office/drawing/2014/main" id="{6BEACB99-BA15-4194-A2C7-26752B4B00BA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127">
              <a:extLst>
                <a:ext uri="{FF2B5EF4-FFF2-40B4-BE49-F238E27FC236}">
                  <a16:creationId xmlns:a16="http://schemas.microsoft.com/office/drawing/2014/main" id="{9D9E569F-4644-447E-9A35-CB95C08E6704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9" name="مربع نص 307">
              <a:extLst>
                <a:ext uri="{FF2B5EF4-FFF2-40B4-BE49-F238E27FC236}">
                  <a16:creationId xmlns:a16="http://schemas.microsoft.com/office/drawing/2014/main" id="{91B2D6AC-EF66-4190-8CB8-6E699D0EFF64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00" name="رابط مستقيم 135">
              <a:extLst>
                <a:ext uri="{FF2B5EF4-FFF2-40B4-BE49-F238E27FC236}">
                  <a16:creationId xmlns:a16="http://schemas.microsoft.com/office/drawing/2014/main" id="{162EC18E-344F-4F23-B089-2B4E709265DD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1" name="رابط مستقيم 135">
              <a:extLst>
                <a:ext uri="{FF2B5EF4-FFF2-40B4-BE49-F238E27FC236}">
                  <a16:creationId xmlns:a16="http://schemas.microsoft.com/office/drawing/2014/main" id="{EBB79AA6-7D2E-4557-AEEA-2D55773E087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2" name="رابط مستقيم 135">
              <a:extLst>
                <a:ext uri="{FF2B5EF4-FFF2-40B4-BE49-F238E27FC236}">
                  <a16:creationId xmlns:a16="http://schemas.microsoft.com/office/drawing/2014/main" id="{8A2F51A0-64CA-4033-8C5B-7867849279F4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3" name="رابط مستقيم 132">
              <a:extLst>
                <a:ext uri="{FF2B5EF4-FFF2-40B4-BE49-F238E27FC236}">
                  <a16:creationId xmlns:a16="http://schemas.microsoft.com/office/drawing/2014/main" id="{DDBE3702-1F77-42DA-B407-8BA9D57C5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4" name="رابط مستقيم 135">
              <a:extLst>
                <a:ext uri="{FF2B5EF4-FFF2-40B4-BE49-F238E27FC236}">
                  <a16:creationId xmlns:a16="http://schemas.microsoft.com/office/drawing/2014/main" id="{DD277866-57B7-4785-8B6B-90DC0FAF4F77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05" name="مربع نص 127">
              <a:extLst>
                <a:ext uri="{FF2B5EF4-FFF2-40B4-BE49-F238E27FC236}">
                  <a16:creationId xmlns:a16="http://schemas.microsoft.com/office/drawing/2014/main" id="{416FC720-0587-4901-9F6D-6E4F4F2FE2A6}"/>
                </a:ext>
              </a:extLst>
            </p:cNvPr>
            <p:cNvSpPr txBox="1"/>
            <p:nvPr/>
          </p:nvSpPr>
          <p:spPr>
            <a:xfrm>
              <a:off x="1184074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10" name="مجموعة 509">
            <a:extLst>
              <a:ext uri="{FF2B5EF4-FFF2-40B4-BE49-F238E27FC236}">
                <a16:creationId xmlns:a16="http://schemas.microsoft.com/office/drawing/2014/main" id="{D25F1B87-5E35-48C5-8541-5729726E825E}"/>
              </a:ext>
            </a:extLst>
          </p:cNvPr>
          <p:cNvGrpSpPr/>
          <p:nvPr/>
        </p:nvGrpSpPr>
        <p:grpSpPr>
          <a:xfrm>
            <a:off x="34084" y="2427364"/>
            <a:ext cx="2964127" cy="1148179"/>
            <a:chOff x="9085722" y="1006125"/>
            <a:chExt cx="2964127" cy="1148179"/>
          </a:xfrm>
        </p:grpSpPr>
        <p:grpSp>
          <p:nvGrpSpPr>
            <p:cNvPr id="511" name="مجموعة 510">
              <a:extLst>
                <a:ext uri="{FF2B5EF4-FFF2-40B4-BE49-F238E27FC236}">
                  <a16:creationId xmlns:a16="http://schemas.microsoft.com/office/drawing/2014/main" id="{B3CBAF87-AF24-4194-A0ED-4C6ACA57F19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27" name="مجموعة 526">
                <a:extLst>
                  <a:ext uri="{FF2B5EF4-FFF2-40B4-BE49-F238E27FC236}">
                    <a16:creationId xmlns:a16="http://schemas.microsoft.com/office/drawing/2014/main" id="{A9D40F32-8D57-4679-BF07-74F2F590DC5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29" name="مستطيل 8">
                  <a:extLst>
                    <a:ext uri="{FF2B5EF4-FFF2-40B4-BE49-F238E27FC236}">
                      <a16:creationId xmlns:a16="http://schemas.microsoft.com/office/drawing/2014/main" id="{12AD2D94-C6F8-4361-AFDE-1134B324FEA9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31" name="رابط مستقيم 530">
                  <a:extLst>
                    <a:ext uri="{FF2B5EF4-FFF2-40B4-BE49-F238E27FC236}">
                      <a16:creationId xmlns:a16="http://schemas.microsoft.com/office/drawing/2014/main" id="{DAC24F8E-F846-4A2A-97AB-21D30C617BD4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8" name="رابط مستقيم 527">
                <a:extLst>
                  <a:ext uri="{FF2B5EF4-FFF2-40B4-BE49-F238E27FC236}">
                    <a16:creationId xmlns:a16="http://schemas.microsoft.com/office/drawing/2014/main" id="{DCC23C74-F820-4396-A28A-404C064B4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12" name="مربع نص 124">
              <a:extLst>
                <a:ext uri="{FF2B5EF4-FFF2-40B4-BE49-F238E27FC236}">
                  <a16:creationId xmlns:a16="http://schemas.microsoft.com/office/drawing/2014/main" id="{769134BE-B851-4076-BC2B-F581C3AB8F1C}"/>
                </a:ext>
              </a:extLst>
            </p:cNvPr>
            <p:cNvSpPr txBox="1"/>
            <p:nvPr/>
          </p:nvSpPr>
          <p:spPr>
            <a:xfrm>
              <a:off x="9085722" y="1006125"/>
              <a:ext cx="296165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 : الطاقة 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170D67F0-74A4-4465-9F78-6729A062E2A9}"/>
                </a:ext>
              </a:extLst>
            </p:cNvPr>
            <p:cNvSpPr txBox="1"/>
            <p:nvPr/>
          </p:nvSpPr>
          <p:spPr>
            <a:xfrm>
              <a:off x="9182596" y="1900388"/>
              <a:ext cx="272999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كيف تغير الحرارة المادة – مراجعة الدرس   84 - 85 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C7ED7E1C-4618-4ACC-943D-79867142BF5A}"/>
                </a:ext>
              </a:extLst>
            </p:cNvPr>
            <p:cNvSpPr txBox="1"/>
            <p:nvPr/>
          </p:nvSpPr>
          <p:spPr>
            <a:xfrm>
              <a:off x="9112479" y="1670366"/>
              <a:ext cx="279273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كيف تنتقل الحرارة </a:t>
              </a:r>
              <a:r>
                <a:rPr lang="ar-SA" sz="1050" b="1" i="0" u="none" strike="noStrike" baseline="0" dirty="0">
                  <a:latin typeface="Lotus-Light"/>
                </a:rPr>
                <a:t>؟                            82 - 83</a:t>
              </a: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9A9351CD-1944-44FB-A4F7-4DEA9F509486}"/>
                </a:ext>
              </a:extLst>
            </p:cNvPr>
            <p:cNvSpPr txBox="1"/>
            <p:nvPr/>
          </p:nvSpPr>
          <p:spPr>
            <a:xfrm>
              <a:off x="9168884" y="1439942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الحرارة                                      80 - 81</a:t>
              </a:r>
            </a:p>
          </p:txBody>
        </p:sp>
        <p:sp>
          <p:nvSpPr>
            <p:cNvPr id="518" name="مربع نص 126">
              <a:extLst>
                <a:ext uri="{FF2B5EF4-FFF2-40B4-BE49-F238E27FC236}">
                  <a16:creationId xmlns:a16="http://schemas.microsoft.com/office/drawing/2014/main" id="{1E7BB05B-B012-4E82-83E0-A7F2455D214A}"/>
                </a:ext>
              </a:extLst>
            </p:cNvPr>
            <p:cNvSpPr txBox="1"/>
            <p:nvPr/>
          </p:nvSpPr>
          <p:spPr>
            <a:xfrm>
              <a:off x="117970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9" name="مربع نص 127">
              <a:extLst>
                <a:ext uri="{FF2B5EF4-FFF2-40B4-BE49-F238E27FC236}">
                  <a16:creationId xmlns:a16="http://schemas.microsoft.com/office/drawing/2014/main" id="{1394B3E2-5FC8-41DA-B697-0FAA9113403F}"/>
                </a:ext>
              </a:extLst>
            </p:cNvPr>
            <p:cNvSpPr txBox="1"/>
            <p:nvPr/>
          </p:nvSpPr>
          <p:spPr>
            <a:xfrm>
              <a:off x="1180631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20" name="مربع نص 307">
              <a:extLst>
                <a:ext uri="{FF2B5EF4-FFF2-40B4-BE49-F238E27FC236}">
                  <a16:creationId xmlns:a16="http://schemas.microsoft.com/office/drawing/2014/main" id="{2348FE55-227B-490E-9F2C-CDD2BE35D89E}"/>
                </a:ext>
              </a:extLst>
            </p:cNvPr>
            <p:cNvSpPr txBox="1"/>
            <p:nvPr/>
          </p:nvSpPr>
          <p:spPr>
            <a:xfrm>
              <a:off x="1183112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21" name="رابط مستقيم 135">
              <a:extLst>
                <a:ext uri="{FF2B5EF4-FFF2-40B4-BE49-F238E27FC236}">
                  <a16:creationId xmlns:a16="http://schemas.microsoft.com/office/drawing/2014/main" id="{138155E1-98B0-49BE-881C-F68F0093F50B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2" name="رابط مستقيم 135">
              <a:extLst>
                <a:ext uri="{FF2B5EF4-FFF2-40B4-BE49-F238E27FC236}">
                  <a16:creationId xmlns:a16="http://schemas.microsoft.com/office/drawing/2014/main" id="{718F99BC-85D8-4112-82A2-44EA8269857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3" name="رابط مستقيم 135">
              <a:extLst>
                <a:ext uri="{FF2B5EF4-FFF2-40B4-BE49-F238E27FC236}">
                  <a16:creationId xmlns:a16="http://schemas.microsoft.com/office/drawing/2014/main" id="{5FC2BF2D-199A-4383-B49B-EB74BF150C1C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4" name="رابط مستقيم 132">
              <a:extLst>
                <a:ext uri="{FF2B5EF4-FFF2-40B4-BE49-F238E27FC236}">
                  <a16:creationId xmlns:a16="http://schemas.microsoft.com/office/drawing/2014/main" id="{3ECD44AD-5DD1-42DA-AA18-330F0BA924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586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5" name="رابط مستقيم 135">
              <a:extLst>
                <a:ext uri="{FF2B5EF4-FFF2-40B4-BE49-F238E27FC236}">
                  <a16:creationId xmlns:a16="http://schemas.microsoft.com/office/drawing/2014/main" id="{D765F05B-F203-4F39-8CCF-665E5A4D4EB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26" name="مربع نص 127">
              <a:extLst>
                <a:ext uri="{FF2B5EF4-FFF2-40B4-BE49-F238E27FC236}">
                  <a16:creationId xmlns:a16="http://schemas.microsoft.com/office/drawing/2014/main" id="{09588C0F-4DC5-48F7-82AF-E7316CDCFF3C}"/>
                </a:ext>
              </a:extLst>
            </p:cNvPr>
            <p:cNvSpPr txBox="1"/>
            <p:nvPr/>
          </p:nvSpPr>
          <p:spPr>
            <a:xfrm>
              <a:off x="1183312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7E19BE0A-00F7-A49B-7A03-CCFBF595FE8E}"/>
                </a:ext>
              </a:extLst>
            </p:cNvPr>
            <p:cNvSpPr txBox="1"/>
            <p:nvPr/>
          </p:nvSpPr>
          <p:spPr>
            <a:xfrm>
              <a:off x="9168883" y="1211571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الحرارة-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</a:t>
              </a:r>
              <a:r>
                <a:rPr lang="ar-SA" sz="1050" b="1" i="0" u="none" strike="noStrike" baseline="0" dirty="0">
                  <a:latin typeface="Lotus-Light"/>
                </a:rPr>
                <a:t>                 78 - 79</a:t>
              </a:r>
            </a:p>
          </p:txBody>
        </p:sp>
      </p:grpSp>
      <p:grpSp>
        <p:nvGrpSpPr>
          <p:cNvPr id="573" name="مجموعة 572">
            <a:extLst>
              <a:ext uri="{FF2B5EF4-FFF2-40B4-BE49-F238E27FC236}">
                <a16:creationId xmlns:a16="http://schemas.microsoft.com/office/drawing/2014/main" id="{6D9A0F89-39B5-407C-AFAD-8E3560E3598F}"/>
              </a:ext>
            </a:extLst>
          </p:cNvPr>
          <p:cNvGrpSpPr/>
          <p:nvPr/>
        </p:nvGrpSpPr>
        <p:grpSpPr>
          <a:xfrm>
            <a:off x="6108836" y="3864977"/>
            <a:ext cx="2938816" cy="1132301"/>
            <a:chOff x="9130083" y="1019821"/>
            <a:chExt cx="2938816" cy="1132301"/>
          </a:xfrm>
        </p:grpSpPr>
        <p:grpSp>
          <p:nvGrpSpPr>
            <p:cNvPr id="574" name="مجموعة 573">
              <a:extLst>
                <a:ext uri="{FF2B5EF4-FFF2-40B4-BE49-F238E27FC236}">
                  <a16:creationId xmlns:a16="http://schemas.microsoft.com/office/drawing/2014/main" id="{A0CA8860-B8F9-4A0F-8ECC-B439B547CD6F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89" name="مجموعة 588">
                <a:extLst>
                  <a:ext uri="{FF2B5EF4-FFF2-40B4-BE49-F238E27FC236}">
                    <a16:creationId xmlns:a16="http://schemas.microsoft.com/office/drawing/2014/main" id="{BC3C050D-4851-4053-BC78-3593E3056515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91" name="مستطيل 8">
                  <a:extLst>
                    <a:ext uri="{FF2B5EF4-FFF2-40B4-BE49-F238E27FC236}">
                      <a16:creationId xmlns:a16="http://schemas.microsoft.com/office/drawing/2014/main" id="{56741921-A217-421F-B388-700A74C16213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93" name="رابط مستقيم 592">
                  <a:extLst>
                    <a:ext uri="{FF2B5EF4-FFF2-40B4-BE49-F238E27FC236}">
                      <a16:creationId xmlns:a16="http://schemas.microsoft.com/office/drawing/2014/main" id="{BE1E8184-E103-4383-A2FE-E14ACB1E73B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0" name="رابط مستقيم 589">
                <a:extLst>
                  <a:ext uri="{FF2B5EF4-FFF2-40B4-BE49-F238E27FC236}">
                    <a16:creationId xmlns:a16="http://schemas.microsoft.com/office/drawing/2014/main" id="{18CD005B-86BC-4278-907C-1F1CA0EAD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5" name="مربع نص 124">
              <a:extLst>
                <a:ext uri="{FF2B5EF4-FFF2-40B4-BE49-F238E27FC236}">
                  <a16:creationId xmlns:a16="http://schemas.microsoft.com/office/drawing/2014/main" id="{257F761D-DBCA-4561-A4B4-0C534AE0ADCF}"/>
                </a:ext>
              </a:extLst>
            </p:cNvPr>
            <p:cNvSpPr txBox="1"/>
            <p:nvPr/>
          </p:nvSpPr>
          <p:spPr>
            <a:xfrm>
              <a:off x="9204735" y="1019821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 : الطاقة 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40055B80-DF8A-4CF2-9C2C-CFE7A51A238C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المغناطيس -                             102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dirty="0">
                  <a:latin typeface="Lotus-Light"/>
                </a:rPr>
                <a:t>- 103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7B4F41D4-5D67-4EF9-AD1B-F2C86519B91D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كيف تستخدم الكهرباء بأمان-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</a:t>
              </a:r>
              <a:r>
                <a:rPr lang="ar-SA" sz="900" b="1" i="0" u="none" strike="noStrike" baseline="0" dirty="0">
                  <a:latin typeface="Lotus-Light"/>
                </a:rPr>
                <a:t>   </a:t>
              </a:r>
              <a:r>
                <a:rPr lang="ar-SA" sz="1050" b="1" i="0" u="none" strike="noStrike" baseline="0" dirty="0">
                  <a:latin typeface="Lotus-Light"/>
                </a:rPr>
                <a:t>96 - 97</a:t>
              </a: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760045AF-B5E3-48BA-A36A-AE7815AEE7ED}"/>
                </a:ext>
              </a:extLst>
            </p:cNvPr>
            <p:cNvSpPr txBox="1"/>
            <p:nvPr/>
          </p:nvSpPr>
          <p:spPr>
            <a:xfrm>
              <a:off x="9149927" y="1466644"/>
              <a:ext cx="275370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المغناطيسية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و الاستكشاف     </a:t>
              </a:r>
              <a:r>
                <a:rPr lang="ar-SA" sz="1050" b="1" i="0" u="none" strike="noStrike" baseline="0" dirty="0">
                  <a:latin typeface="Lotus-Light"/>
                </a:rPr>
                <a:t>100-  101</a:t>
              </a:r>
            </a:p>
          </p:txBody>
        </p:sp>
        <p:sp>
          <p:nvSpPr>
            <p:cNvPr id="579" name="مربع نص 578">
              <a:extLst>
                <a:ext uri="{FF2B5EF4-FFF2-40B4-BE49-F238E27FC236}">
                  <a16:creationId xmlns:a16="http://schemas.microsoft.com/office/drawing/2014/main" id="{26E3BA39-E9B6-441C-B82E-14D6D2B0A37E}"/>
                </a:ext>
              </a:extLst>
            </p:cNvPr>
            <p:cNvSpPr txBox="1"/>
            <p:nvPr/>
          </p:nvSpPr>
          <p:spPr>
            <a:xfrm>
              <a:off x="9138603" y="1898206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المجال المغناطيسي                     104 - 105</a:t>
              </a:r>
            </a:p>
          </p:txBody>
        </p:sp>
        <p:sp>
          <p:nvSpPr>
            <p:cNvPr id="580" name="مربع نص 126">
              <a:extLst>
                <a:ext uri="{FF2B5EF4-FFF2-40B4-BE49-F238E27FC236}">
                  <a16:creationId xmlns:a16="http://schemas.microsoft.com/office/drawing/2014/main" id="{996463E2-43FF-40AA-AEC1-F0726EC2CE21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1" name="مربع نص 127">
              <a:extLst>
                <a:ext uri="{FF2B5EF4-FFF2-40B4-BE49-F238E27FC236}">
                  <a16:creationId xmlns:a16="http://schemas.microsoft.com/office/drawing/2014/main" id="{6DE0D162-56EF-47AE-BB3C-228F6007A03D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2" name="مربع نص 307">
              <a:extLst>
                <a:ext uri="{FF2B5EF4-FFF2-40B4-BE49-F238E27FC236}">
                  <a16:creationId xmlns:a16="http://schemas.microsoft.com/office/drawing/2014/main" id="{87905948-07F5-47A2-BEBD-CDE649FE4F3D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83" name="رابط مستقيم 135">
              <a:extLst>
                <a:ext uri="{FF2B5EF4-FFF2-40B4-BE49-F238E27FC236}">
                  <a16:creationId xmlns:a16="http://schemas.microsoft.com/office/drawing/2014/main" id="{AE4DE695-BA99-454C-B02F-52CAD76B42A6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4" name="رابط مستقيم 135">
              <a:extLst>
                <a:ext uri="{FF2B5EF4-FFF2-40B4-BE49-F238E27FC236}">
                  <a16:creationId xmlns:a16="http://schemas.microsoft.com/office/drawing/2014/main" id="{A9BB5419-8348-4AD4-8FA4-7196AC649C00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5" name="رابط مستقيم 135">
              <a:extLst>
                <a:ext uri="{FF2B5EF4-FFF2-40B4-BE49-F238E27FC236}">
                  <a16:creationId xmlns:a16="http://schemas.microsoft.com/office/drawing/2014/main" id="{0A67B7FA-0552-42E1-B3C9-11A53FA98039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6" name="رابط مستقيم 132">
              <a:extLst>
                <a:ext uri="{FF2B5EF4-FFF2-40B4-BE49-F238E27FC236}">
                  <a16:creationId xmlns:a16="http://schemas.microsoft.com/office/drawing/2014/main" id="{C62B50D2-2625-4136-A437-A9413C7B3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7" name="رابط مستقيم 135">
              <a:extLst>
                <a:ext uri="{FF2B5EF4-FFF2-40B4-BE49-F238E27FC236}">
                  <a16:creationId xmlns:a16="http://schemas.microsoft.com/office/drawing/2014/main" id="{D1AFC8F0-EE3E-4D4C-8006-B0D8AF2F9A34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88" name="مربع نص 127">
              <a:extLst>
                <a:ext uri="{FF2B5EF4-FFF2-40B4-BE49-F238E27FC236}">
                  <a16:creationId xmlns:a16="http://schemas.microsoft.com/office/drawing/2014/main" id="{B7070252-5ABF-4354-BF22-5BC3DECBDCBE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94" name="مجموعة 593">
            <a:extLst>
              <a:ext uri="{FF2B5EF4-FFF2-40B4-BE49-F238E27FC236}">
                <a16:creationId xmlns:a16="http://schemas.microsoft.com/office/drawing/2014/main" id="{D7CDD51C-0EA4-4466-B890-87962242DA22}"/>
              </a:ext>
            </a:extLst>
          </p:cNvPr>
          <p:cNvGrpSpPr/>
          <p:nvPr/>
        </p:nvGrpSpPr>
        <p:grpSpPr>
          <a:xfrm>
            <a:off x="133567" y="3829437"/>
            <a:ext cx="2820021" cy="1124136"/>
            <a:chOff x="9191225" y="992242"/>
            <a:chExt cx="2820021" cy="1124136"/>
          </a:xfrm>
        </p:grpSpPr>
        <p:grpSp>
          <p:nvGrpSpPr>
            <p:cNvPr id="595" name="مجموعة 594">
              <a:extLst>
                <a:ext uri="{FF2B5EF4-FFF2-40B4-BE49-F238E27FC236}">
                  <a16:creationId xmlns:a16="http://schemas.microsoft.com/office/drawing/2014/main" id="{0C7D1F85-323C-4F53-B746-FE47D89C0C2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610" name="مجموعة 609">
                <a:extLst>
                  <a:ext uri="{FF2B5EF4-FFF2-40B4-BE49-F238E27FC236}">
                    <a16:creationId xmlns:a16="http://schemas.microsoft.com/office/drawing/2014/main" id="{CB593728-17C3-41D3-8999-C2B6BA5DE5A2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612" name="مستطيل 8">
                  <a:extLst>
                    <a:ext uri="{FF2B5EF4-FFF2-40B4-BE49-F238E27FC236}">
                      <a16:creationId xmlns:a16="http://schemas.microsoft.com/office/drawing/2014/main" id="{37AA4CA8-1789-478B-81D6-8964334EE44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613" name="رابط مستقيم 612">
                  <a:extLst>
                    <a:ext uri="{FF2B5EF4-FFF2-40B4-BE49-F238E27FC236}">
                      <a16:creationId xmlns:a16="http://schemas.microsoft.com/office/drawing/2014/main" id="{1036621D-D7FC-48B2-9196-C198FAB7470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1" name="رابط مستقيم 610">
                <a:extLst>
                  <a:ext uri="{FF2B5EF4-FFF2-40B4-BE49-F238E27FC236}">
                    <a16:creationId xmlns:a16="http://schemas.microsoft.com/office/drawing/2014/main" id="{8B08E5C7-FD3E-4C4D-9078-ABCDF9FF0D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96" name="مربع نص 124">
              <a:extLst>
                <a:ext uri="{FF2B5EF4-FFF2-40B4-BE49-F238E27FC236}">
                  <a16:creationId xmlns:a16="http://schemas.microsoft.com/office/drawing/2014/main" id="{1B77B8AF-6950-4A04-8E82-B2D0B0EBC0DF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مرجعيات الطالب </a:t>
              </a: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A5C44C92-0D5C-43DD-ADE8-08AA0842BA44}"/>
                </a:ext>
              </a:extLst>
            </p:cNvPr>
            <p:cNvSpPr txBox="1"/>
            <p:nvPr/>
          </p:nvSpPr>
          <p:spPr>
            <a:xfrm>
              <a:off x="9191225" y="1512816"/>
              <a:ext cx="258969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اختبار نهاية  الفصل الدراسي الثالث </a:t>
              </a:r>
              <a:endParaRPr lang="ar-SA" sz="14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cxnSp>
          <p:nvCxnSpPr>
            <p:cNvPr id="604" name="رابط مستقيم 135">
              <a:extLst>
                <a:ext uri="{FF2B5EF4-FFF2-40B4-BE49-F238E27FC236}">
                  <a16:creationId xmlns:a16="http://schemas.microsoft.com/office/drawing/2014/main" id="{BD1E91A0-7DB0-4452-BF20-F4C1EF78627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7" name="رابط مستقيم 132">
              <a:extLst>
                <a:ext uri="{FF2B5EF4-FFF2-40B4-BE49-F238E27FC236}">
                  <a16:creationId xmlns:a16="http://schemas.microsoft.com/office/drawing/2014/main" id="{B7435C18-9169-434C-A7DE-2B038A7CD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5766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id="{4211037B-6E73-4CF4-8B52-9122AA3F5A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3932" y="6526667"/>
            <a:ext cx="301426" cy="301426"/>
          </a:xfrm>
          <a:prstGeom prst="rect">
            <a:avLst/>
          </a:prstGeom>
        </p:spPr>
      </p:pic>
      <p:sp>
        <p:nvSpPr>
          <p:cNvPr id="70" name="مستطيل: زوايا مستديرة 130">
            <a:extLst>
              <a:ext uri="{FF2B5EF4-FFF2-40B4-BE49-F238E27FC236}">
                <a16:creationId xmlns:a16="http://schemas.microsoft.com/office/drawing/2014/main" id="{F7D871DF-3EA5-018B-EA6E-AEBEA5A89E8A}"/>
              </a:ext>
            </a:extLst>
          </p:cNvPr>
          <p:cNvSpPr/>
          <p:nvPr/>
        </p:nvSpPr>
        <p:spPr>
          <a:xfrm>
            <a:off x="3121252" y="2181088"/>
            <a:ext cx="2762054" cy="22224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السابع  19 - 23/ 10 /1445هـ </a:t>
            </a:r>
          </a:p>
        </p:txBody>
      </p: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1B6B8142-0950-F450-674E-30317FDA4B70}"/>
              </a:ext>
            </a:extLst>
          </p:cNvPr>
          <p:cNvGrpSpPr/>
          <p:nvPr/>
        </p:nvGrpSpPr>
        <p:grpSpPr>
          <a:xfrm>
            <a:off x="2860329" y="2438749"/>
            <a:ext cx="3068758" cy="1093599"/>
            <a:chOff x="8988711" y="1022779"/>
            <a:chExt cx="3068758" cy="1093599"/>
          </a:xfrm>
        </p:grpSpPr>
        <p:grpSp>
          <p:nvGrpSpPr>
            <p:cNvPr id="72" name="مجموعة 71">
              <a:extLst>
                <a:ext uri="{FF2B5EF4-FFF2-40B4-BE49-F238E27FC236}">
                  <a16:creationId xmlns:a16="http://schemas.microsoft.com/office/drawing/2014/main" id="{A5A1F32C-26F8-2086-9F3C-9CF88DA530E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87" name="مجموعة 86">
                <a:extLst>
                  <a:ext uri="{FF2B5EF4-FFF2-40B4-BE49-F238E27FC236}">
                    <a16:creationId xmlns:a16="http://schemas.microsoft.com/office/drawing/2014/main" id="{444D21E7-5035-7D99-7D46-A3A3634A54C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89" name="مستطيل 8">
                  <a:extLst>
                    <a:ext uri="{FF2B5EF4-FFF2-40B4-BE49-F238E27FC236}">
                      <a16:creationId xmlns:a16="http://schemas.microsoft.com/office/drawing/2014/main" id="{A66B18E7-9347-00B2-45B3-ABAFEFDCBD0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90" name="رابط مستقيم 89">
                  <a:extLst>
                    <a:ext uri="{FF2B5EF4-FFF2-40B4-BE49-F238E27FC236}">
                      <a16:creationId xmlns:a16="http://schemas.microsoft.com/office/drawing/2014/main" id="{2302CF1B-A54A-DDE8-4F5C-1290E91650E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رابط مستقيم 87">
                <a:extLst>
                  <a:ext uri="{FF2B5EF4-FFF2-40B4-BE49-F238E27FC236}">
                    <a16:creationId xmlns:a16="http://schemas.microsoft.com/office/drawing/2014/main" id="{9E66ED45-FF5F-2333-B92D-14ADE9C65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73" name="مربع نص 124">
              <a:extLst>
                <a:ext uri="{FF2B5EF4-FFF2-40B4-BE49-F238E27FC236}">
                  <a16:creationId xmlns:a16="http://schemas.microsoft.com/office/drawing/2014/main" id="{01DD9184-F58F-57BD-E227-1279E31D76CB}"/>
                </a:ext>
              </a:extLst>
            </p:cNvPr>
            <p:cNvSpPr txBox="1"/>
            <p:nvPr/>
          </p:nvSpPr>
          <p:spPr>
            <a:xfrm>
              <a:off x="9142701" y="1022779"/>
              <a:ext cx="291476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السابعة : القوى والطاقة  -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 : القوى </a:t>
              </a:r>
              <a:endParaRPr lang="ar-SA" sz="10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74" name="مربع نص 73">
              <a:extLst>
                <a:ext uri="{FF2B5EF4-FFF2-40B4-BE49-F238E27FC236}">
                  <a16:creationId xmlns:a16="http://schemas.microsoft.com/office/drawing/2014/main" id="{6496966C-353D-E99C-8906-C7FD98595112}"/>
                </a:ext>
              </a:extLst>
            </p:cNvPr>
            <p:cNvSpPr txBox="1"/>
            <p:nvPr/>
          </p:nvSpPr>
          <p:spPr>
            <a:xfrm>
              <a:off x="9070753" y="1660197"/>
              <a:ext cx="281949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4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منتصف الفصل الدراسي الثالث </a:t>
              </a: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2368DBF9-8AD6-DA52-452C-F458141F178D}"/>
                </a:ext>
              </a:extLst>
            </p:cNvPr>
            <p:cNvSpPr txBox="1"/>
            <p:nvPr/>
          </p:nvSpPr>
          <p:spPr>
            <a:xfrm>
              <a:off x="8988711" y="1221781"/>
              <a:ext cx="293009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يؤثر الاحتكاك في الجسم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64 - 65</a:t>
              </a: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E2004BD0-ED7B-4182-3869-F5FA0F888312}"/>
                </a:ext>
              </a:extLst>
            </p:cNvPr>
            <p:cNvSpPr txBox="1"/>
            <p:nvPr/>
          </p:nvSpPr>
          <p:spPr>
            <a:xfrm>
              <a:off x="9135599" y="1458505"/>
              <a:ext cx="274604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التاسع – نموذج اختبار       72 - 75</a:t>
              </a: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B1EA17B1-8FEB-A61B-4511-A753D42E8578}"/>
                </a:ext>
              </a:extLst>
            </p:cNvPr>
            <p:cNvSpPr txBox="1"/>
            <p:nvPr/>
          </p:nvSpPr>
          <p:spPr>
            <a:xfrm>
              <a:off x="9258418" y="1915465"/>
              <a:ext cx="2597867" cy="200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ar-SA" sz="700" b="1" i="0" u="none" strike="noStrike" baseline="0" dirty="0">
                <a:latin typeface="Lotus-Light"/>
              </a:endParaRPr>
            </a:p>
          </p:txBody>
        </p:sp>
        <p:sp>
          <p:nvSpPr>
            <p:cNvPr id="78" name="مربع نص 126">
              <a:extLst>
                <a:ext uri="{FF2B5EF4-FFF2-40B4-BE49-F238E27FC236}">
                  <a16:creationId xmlns:a16="http://schemas.microsoft.com/office/drawing/2014/main" id="{E6BABA57-60CB-3E04-EBDD-E83029C11692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9" name="مربع نص 127">
              <a:extLst>
                <a:ext uri="{FF2B5EF4-FFF2-40B4-BE49-F238E27FC236}">
                  <a16:creationId xmlns:a16="http://schemas.microsoft.com/office/drawing/2014/main" id="{2C069AF6-0CE6-3613-773A-727560EFD580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80" name="مربع نص 307">
              <a:extLst>
                <a:ext uri="{FF2B5EF4-FFF2-40B4-BE49-F238E27FC236}">
                  <a16:creationId xmlns:a16="http://schemas.microsoft.com/office/drawing/2014/main" id="{ADDD12FB-A4FC-1DE5-9C55-A1459A21D9C5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81" name="رابط مستقيم 135">
              <a:extLst>
                <a:ext uri="{FF2B5EF4-FFF2-40B4-BE49-F238E27FC236}">
                  <a16:creationId xmlns:a16="http://schemas.microsoft.com/office/drawing/2014/main" id="{AB13A0F7-1EE5-6A9C-E85B-EAA2CF72CAA5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رابط مستقيم 135">
              <a:extLst>
                <a:ext uri="{FF2B5EF4-FFF2-40B4-BE49-F238E27FC236}">
                  <a16:creationId xmlns:a16="http://schemas.microsoft.com/office/drawing/2014/main" id="{0AE0B983-DB57-7BCF-849F-49B10EB2CC19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رابط مستقيم 135">
              <a:extLst>
                <a:ext uri="{FF2B5EF4-FFF2-40B4-BE49-F238E27FC236}">
                  <a16:creationId xmlns:a16="http://schemas.microsoft.com/office/drawing/2014/main" id="{0634606C-FDEC-8B36-5E2A-46CF98B621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رابط مستقيم 132">
              <a:extLst>
                <a:ext uri="{FF2B5EF4-FFF2-40B4-BE49-F238E27FC236}">
                  <a16:creationId xmlns:a16="http://schemas.microsoft.com/office/drawing/2014/main" id="{58AB8D29-DA9E-683C-E4E5-F268FA133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رابط مستقيم 135">
              <a:extLst>
                <a:ext uri="{FF2B5EF4-FFF2-40B4-BE49-F238E27FC236}">
                  <a16:creationId xmlns:a16="http://schemas.microsoft.com/office/drawing/2014/main" id="{5463FFC8-9EAD-EB8C-AEC1-40F742CF72F9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4" name="مربع نص 93">
            <a:extLst>
              <a:ext uri="{FF2B5EF4-FFF2-40B4-BE49-F238E27FC236}">
                <a16:creationId xmlns:a16="http://schemas.microsoft.com/office/drawing/2014/main" id="{5C1C70FD-9360-B38C-EC61-F1559538111C}"/>
              </a:ext>
            </a:extLst>
          </p:cNvPr>
          <p:cNvSpPr txBox="1"/>
          <p:nvPr/>
        </p:nvSpPr>
        <p:spPr>
          <a:xfrm>
            <a:off x="9177513" y="5738058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grpSp>
        <p:nvGrpSpPr>
          <p:cNvPr id="95" name="مجموعة 94">
            <a:extLst>
              <a:ext uri="{FF2B5EF4-FFF2-40B4-BE49-F238E27FC236}">
                <a16:creationId xmlns:a16="http://schemas.microsoft.com/office/drawing/2014/main" id="{0D894DCB-42EE-0722-BDDB-229702C89E43}"/>
              </a:ext>
            </a:extLst>
          </p:cNvPr>
          <p:cNvGrpSpPr/>
          <p:nvPr/>
        </p:nvGrpSpPr>
        <p:grpSpPr>
          <a:xfrm>
            <a:off x="2979490" y="3859775"/>
            <a:ext cx="2945496" cy="1130106"/>
            <a:chOff x="9129862" y="1022016"/>
            <a:chExt cx="2945496" cy="1130106"/>
          </a:xfrm>
        </p:grpSpPr>
        <p:grpSp>
          <p:nvGrpSpPr>
            <p:cNvPr id="96" name="مجموعة 95">
              <a:extLst>
                <a:ext uri="{FF2B5EF4-FFF2-40B4-BE49-F238E27FC236}">
                  <a16:creationId xmlns:a16="http://schemas.microsoft.com/office/drawing/2014/main" id="{EE10EC82-7DFE-B089-B1DD-0CF32F99AC8B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11" name="مجموعة 110">
                <a:extLst>
                  <a:ext uri="{FF2B5EF4-FFF2-40B4-BE49-F238E27FC236}">
                    <a16:creationId xmlns:a16="http://schemas.microsoft.com/office/drawing/2014/main" id="{CF7C2522-7EDA-746A-9B92-37C543A36ADE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13" name="مستطيل 8">
                  <a:extLst>
                    <a:ext uri="{FF2B5EF4-FFF2-40B4-BE49-F238E27FC236}">
                      <a16:creationId xmlns:a16="http://schemas.microsoft.com/office/drawing/2014/main" id="{43D1E8F9-BFC7-D6E6-D9D9-4B92B1AE66D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14" name="رابط مستقيم 113">
                  <a:extLst>
                    <a:ext uri="{FF2B5EF4-FFF2-40B4-BE49-F238E27FC236}">
                      <a16:creationId xmlns:a16="http://schemas.microsoft.com/office/drawing/2014/main" id="{2B8E7509-7A90-D7D5-6C25-1FAC1C3D7E50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رابط مستقيم 111">
                <a:extLst>
                  <a:ext uri="{FF2B5EF4-FFF2-40B4-BE49-F238E27FC236}">
                    <a16:creationId xmlns:a16="http://schemas.microsoft.com/office/drawing/2014/main" id="{7D9700B2-30DD-9CDE-6E50-724133881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97" name="مربع نص 124">
              <a:extLst>
                <a:ext uri="{FF2B5EF4-FFF2-40B4-BE49-F238E27FC236}">
                  <a16:creationId xmlns:a16="http://schemas.microsoft.com/office/drawing/2014/main" id="{57A79EA6-1E09-2E21-6A2F-F45D05D43223}"/>
                </a:ext>
              </a:extLst>
            </p:cNvPr>
            <p:cNvSpPr txBox="1"/>
            <p:nvPr/>
          </p:nvSpPr>
          <p:spPr>
            <a:xfrm>
              <a:off x="9214033" y="1022016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900" b="1" i="0" u="none" strike="noStrike" baseline="0" dirty="0">
                  <a:latin typeface="Lotus-Light"/>
                </a:rPr>
                <a:t>–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أشكال من الطاقة  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5981F304-C962-4D4B-9BBD-A7D3B958D293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العاشر– نموذج اختبار   112 -  115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5340ABB5-9421-14B7-B35B-5A2939D83AB4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المغناطيس الكهربائي                   106 - 107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2A521CBD-A3CB-D95E-F11D-1A5DDD158A9A}"/>
                </a:ext>
              </a:extLst>
            </p:cNvPr>
            <p:cNvSpPr txBox="1"/>
            <p:nvPr/>
          </p:nvSpPr>
          <p:spPr>
            <a:xfrm>
              <a:off x="9144375" y="1428647"/>
              <a:ext cx="275370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المولد الكهربائي</a:t>
              </a:r>
              <a:r>
                <a:rPr lang="ar-SA" sz="1200" b="1" i="0" u="none" strike="noStrike" baseline="0" dirty="0">
                  <a:latin typeface="Lotus-Light"/>
                </a:rPr>
                <a:t> </a:t>
              </a:r>
              <a:r>
                <a:rPr lang="ar-SA" sz="1200" b="1" dirty="0">
                  <a:latin typeface="Lotus-Light"/>
                </a:rPr>
                <a:t>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</a:t>
              </a:r>
              <a:r>
                <a:rPr lang="ar-SA" sz="1050" b="1" i="0" u="none" strike="noStrike" baseline="0" dirty="0">
                  <a:latin typeface="Lotus-Light"/>
                </a:rPr>
                <a:t>    108 – 109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D212F975-0382-0105-213A-CF41754D0B6C}"/>
                </a:ext>
              </a:extLst>
            </p:cNvPr>
            <p:cNvSpPr txBox="1"/>
            <p:nvPr/>
          </p:nvSpPr>
          <p:spPr>
            <a:xfrm>
              <a:off x="9129862" y="1898206"/>
              <a:ext cx="280285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نموذج اختبار  2                           116 - 117</a:t>
              </a:r>
            </a:p>
          </p:txBody>
        </p:sp>
        <p:sp>
          <p:nvSpPr>
            <p:cNvPr id="102" name="مربع نص 126">
              <a:extLst>
                <a:ext uri="{FF2B5EF4-FFF2-40B4-BE49-F238E27FC236}">
                  <a16:creationId xmlns:a16="http://schemas.microsoft.com/office/drawing/2014/main" id="{E8B04E13-3603-A212-0AB6-8A05DED7EC8D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3" name="مربع نص 127">
              <a:extLst>
                <a:ext uri="{FF2B5EF4-FFF2-40B4-BE49-F238E27FC236}">
                  <a16:creationId xmlns:a16="http://schemas.microsoft.com/office/drawing/2014/main" id="{439B7485-3A0B-193D-221D-165C5FCFAC96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4" name="مربع نص 307">
              <a:extLst>
                <a:ext uri="{FF2B5EF4-FFF2-40B4-BE49-F238E27FC236}">
                  <a16:creationId xmlns:a16="http://schemas.microsoft.com/office/drawing/2014/main" id="{D4EB4986-61C1-5A11-F3A3-11689356D918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105" name="رابط مستقيم 135">
              <a:extLst>
                <a:ext uri="{FF2B5EF4-FFF2-40B4-BE49-F238E27FC236}">
                  <a16:creationId xmlns:a16="http://schemas.microsoft.com/office/drawing/2014/main" id="{8DBEA5DF-61BA-C6E3-74F3-4E8823A963A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رابط مستقيم 135">
              <a:extLst>
                <a:ext uri="{FF2B5EF4-FFF2-40B4-BE49-F238E27FC236}">
                  <a16:creationId xmlns:a16="http://schemas.microsoft.com/office/drawing/2014/main" id="{360232B1-ADDA-D168-966A-3A8168F81E9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رابط مستقيم 135">
              <a:extLst>
                <a:ext uri="{FF2B5EF4-FFF2-40B4-BE49-F238E27FC236}">
                  <a16:creationId xmlns:a16="http://schemas.microsoft.com/office/drawing/2014/main" id="{640E4072-BF8B-3B1A-BD24-9F2A1D1629AA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رابط مستقيم 132">
              <a:extLst>
                <a:ext uri="{FF2B5EF4-FFF2-40B4-BE49-F238E27FC236}">
                  <a16:creationId xmlns:a16="http://schemas.microsoft.com/office/drawing/2014/main" id="{4837E8B7-60EA-CA22-FF7C-B7AC4D04E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رابط مستقيم 135">
              <a:extLst>
                <a:ext uri="{FF2B5EF4-FFF2-40B4-BE49-F238E27FC236}">
                  <a16:creationId xmlns:a16="http://schemas.microsoft.com/office/drawing/2014/main" id="{69B78CA1-BC1A-482C-39C8-28B9386C1A2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0" name="مربع نص 127">
              <a:extLst>
                <a:ext uri="{FF2B5EF4-FFF2-40B4-BE49-F238E27FC236}">
                  <a16:creationId xmlns:a16="http://schemas.microsoft.com/office/drawing/2014/main" id="{1F057826-DD1F-66A6-82CA-EC19DF2DFAF5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119" name="مربع نص 118">
            <a:extLst>
              <a:ext uri="{FF2B5EF4-FFF2-40B4-BE49-F238E27FC236}">
                <a16:creationId xmlns:a16="http://schemas.microsoft.com/office/drawing/2014/main" id="{2D6A7776-6EE3-C2C5-C367-AF441D3A78CA}"/>
              </a:ext>
            </a:extLst>
          </p:cNvPr>
          <p:cNvSpPr txBox="1"/>
          <p:nvPr/>
        </p:nvSpPr>
        <p:spPr>
          <a:xfrm>
            <a:off x="3259033" y="3298249"/>
            <a:ext cx="25824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ar-SA" sz="1100" b="1" i="0" u="none" strike="noStrike" baseline="0" dirty="0">
                <a:latin typeface="Lotus-Light"/>
              </a:rPr>
              <a:t>الخميس  23/ 10 / 1445 هـ إجازة مطولة </a:t>
            </a:r>
          </a:p>
        </p:txBody>
      </p: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673</Words>
  <Application>Microsoft Office PowerPoint</Application>
  <PresentationFormat>شاشة عريضة</PresentationFormat>
  <Paragraphs>129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0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93</cp:revision>
  <dcterms:created xsi:type="dcterms:W3CDTF">2023-08-05T11:54:30Z</dcterms:created>
  <dcterms:modified xsi:type="dcterms:W3CDTF">2024-02-12T01:33:12Z</dcterms:modified>
</cp:coreProperties>
</file>