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77" r:id="rId3"/>
    <p:sldId id="281" r:id="rId4"/>
    <p:sldId id="285" r:id="rId5"/>
    <p:sldId id="289" r:id="rId6"/>
    <p:sldId id="295" r:id="rId7"/>
    <p:sldId id="299" r:id="rId8"/>
    <p:sldId id="300" r:id="rId9"/>
    <p:sldId id="278" r:id="rId10"/>
    <p:sldId id="282" r:id="rId11"/>
    <p:sldId id="286" r:id="rId12"/>
    <p:sldId id="290" r:id="rId13"/>
    <p:sldId id="292" r:id="rId14"/>
    <p:sldId id="296" r:id="rId15"/>
    <p:sldId id="301" r:id="rId16"/>
    <p:sldId id="305" r:id="rId17"/>
    <p:sldId id="279" r:id="rId18"/>
    <p:sldId id="256" r:id="rId19"/>
    <p:sldId id="283" r:id="rId20"/>
    <p:sldId id="287" r:id="rId21"/>
    <p:sldId id="293" r:id="rId22"/>
    <p:sldId id="297" r:id="rId23"/>
    <p:sldId id="303" r:id="rId24"/>
    <p:sldId id="306" r:id="rId25"/>
    <p:sldId id="308" r:id="rId26"/>
    <p:sldId id="309" r:id="rId27"/>
    <p:sldId id="310" r:id="rId28"/>
    <p:sldId id="280" r:id="rId29"/>
    <p:sldId id="284" r:id="rId30"/>
    <p:sldId id="288" r:id="rId31"/>
    <p:sldId id="294" r:id="rId32"/>
    <p:sldId id="298" r:id="rId33"/>
    <p:sldId id="302" r:id="rId34"/>
    <p:sldId id="307" r:id="rId35"/>
    <p:sldId id="311" r:id="rId36"/>
    <p:sldId id="312" r:id="rId37"/>
    <p:sldId id="313" r:id="rId3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13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13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5C5430-3B25-0343-A972-F3EB46B8C44D}" type="doc">
      <dgm:prSet loTypeId="urn:microsoft.com/office/officeart/2005/8/layout/venn2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91B999D3-0E06-5D40-AF58-E52856091EC1}">
      <dgm:prSet phldrT="[نص]" phldr="0"/>
      <dgm:spPr/>
      <dgm:t>
        <a:bodyPr/>
        <a:lstStyle/>
        <a:p>
          <a:pPr rtl="1"/>
          <a:r>
            <a:rPr lang="ar-SA"/>
            <a:t>1</a:t>
          </a:r>
        </a:p>
      </dgm:t>
    </dgm:pt>
    <dgm:pt modelId="{E5A3AC16-9393-BA4C-A0D4-FA3C8509974B}" type="parTrans" cxnId="{FA63A9EA-7C0D-3C42-BFB7-D2E547977580}">
      <dgm:prSet/>
      <dgm:spPr/>
      <dgm:t>
        <a:bodyPr/>
        <a:lstStyle/>
        <a:p>
          <a:pPr rtl="1"/>
          <a:endParaRPr lang="ar-SA"/>
        </a:p>
      </dgm:t>
    </dgm:pt>
    <dgm:pt modelId="{9DE8E50F-39EA-8741-9659-B8265E5B4184}" type="sibTrans" cxnId="{FA63A9EA-7C0D-3C42-BFB7-D2E547977580}">
      <dgm:prSet/>
      <dgm:spPr/>
      <dgm:t>
        <a:bodyPr/>
        <a:lstStyle/>
        <a:p>
          <a:pPr rtl="1"/>
          <a:endParaRPr lang="ar-SA"/>
        </a:p>
      </dgm:t>
    </dgm:pt>
    <dgm:pt modelId="{B88DC921-788C-6C42-87F6-1BCD82203108}">
      <dgm:prSet phldrT="[نص]" phldr="0"/>
      <dgm:spPr/>
      <dgm:t>
        <a:bodyPr/>
        <a:lstStyle/>
        <a:p>
          <a:pPr rtl="1"/>
          <a:r>
            <a:rPr lang="ar-SA" dirty="0"/>
            <a:t>2</a:t>
          </a:r>
        </a:p>
      </dgm:t>
    </dgm:pt>
    <dgm:pt modelId="{E2413BDF-63B6-6446-A61F-26AA4F139E3C}" type="parTrans" cxnId="{E0B73EB4-B886-0249-AA12-30883816C745}">
      <dgm:prSet/>
      <dgm:spPr/>
      <dgm:t>
        <a:bodyPr/>
        <a:lstStyle/>
        <a:p>
          <a:pPr rtl="1"/>
          <a:endParaRPr lang="ar-SA"/>
        </a:p>
      </dgm:t>
    </dgm:pt>
    <dgm:pt modelId="{DC25F131-9A46-904B-ACF5-D38F7C99DA8E}" type="sibTrans" cxnId="{E0B73EB4-B886-0249-AA12-30883816C745}">
      <dgm:prSet/>
      <dgm:spPr/>
      <dgm:t>
        <a:bodyPr/>
        <a:lstStyle/>
        <a:p>
          <a:pPr rtl="1"/>
          <a:endParaRPr lang="ar-SA"/>
        </a:p>
      </dgm:t>
    </dgm:pt>
    <dgm:pt modelId="{5012E050-7F8A-F644-8DEF-B9CF89356630}">
      <dgm:prSet phldrT="[نص]" phldr="0"/>
      <dgm:spPr/>
      <dgm:t>
        <a:bodyPr/>
        <a:lstStyle/>
        <a:p>
          <a:pPr rtl="1"/>
          <a:r>
            <a:rPr lang="ar-SA" dirty="0"/>
            <a:t>3</a:t>
          </a:r>
        </a:p>
      </dgm:t>
    </dgm:pt>
    <dgm:pt modelId="{E324B3A1-02AE-9D4C-8CF3-2AD3574A2531}" type="parTrans" cxnId="{F5E90168-7DA0-F443-877A-DE4270AD992E}">
      <dgm:prSet/>
      <dgm:spPr/>
      <dgm:t>
        <a:bodyPr/>
        <a:lstStyle/>
        <a:p>
          <a:pPr rtl="1"/>
          <a:endParaRPr lang="ar-SA"/>
        </a:p>
      </dgm:t>
    </dgm:pt>
    <dgm:pt modelId="{B8BB2C76-488B-3046-8A1A-09B93AEF15EE}" type="sibTrans" cxnId="{F5E90168-7DA0-F443-877A-DE4270AD992E}">
      <dgm:prSet/>
      <dgm:spPr/>
      <dgm:t>
        <a:bodyPr/>
        <a:lstStyle/>
        <a:p>
          <a:pPr rtl="1"/>
          <a:endParaRPr lang="ar-SA"/>
        </a:p>
      </dgm:t>
    </dgm:pt>
    <dgm:pt modelId="{339E096A-122E-034E-AD9E-5E0433684D4D}">
      <dgm:prSet phldrT="[نص]" phldr="0"/>
      <dgm:spPr/>
      <dgm:t>
        <a:bodyPr/>
        <a:lstStyle/>
        <a:p>
          <a:pPr rtl="1"/>
          <a:r>
            <a:rPr lang="ar-SA" dirty="0"/>
            <a:t>4</a:t>
          </a:r>
        </a:p>
      </dgm:t>
    </dgm:pt>
    <dgm:pt modelId="{2D54ACFF-8C37-3A44-8374-8468C9DE84AF}" type="parTrans" cxnId="{824C3AD2-35C7-BE42-AF98-3125651E938A}">
      <dgm:prSet/>
      <dgm:spPr/>
      <dgm:t>
        <a:bodyPr/>
        <a:lstStyle/>
        <a:p>
          <a:pPr rtl="1"/>
          <a:endParaRPr lang="ar-SA"/>
        </a:p>
      </dgm:t>
    </dgm:pt>
    <dgm:pt modelId="{647FBC13-AE98-4047-9F75-5FCD9AF60963}" type="sibTrans" cxnId="{824C3AD2-35C7-BE42-AF98-3125651E938A}">
      <dgm:prSet/>
      <dgm:spPr/>
      <dgm:t>
        <a:bodyPr/>
        <a:lstStyle/>
        <a:p>
          <a:pPr rtl="1"/>
          <a:endParaRPr lang="ar-SA"/>
        </a:p>
      </dgm:t>
    </dgm:pt>
    <dgm:pt modelId="{C95084A3-46C0-C043-B7AE-69E512BD823A}" type="pres">
      <dgm:prSet presAssocID="{365C5430-3B25-0343-A972-F3EB46B8C44D}" presName="Name0" presStyleCnt="0">
        <dgm:presLayoutVars>
          <dgm:chMax val="7"/>
          <dgm:resizeHandles val="exact"/>
        </dgm:presLayoutVars>
      </dgm:prSet>
      <dgm:spPr/>
    </dgm:pt>
    <dgm:pt modelId="{14D9A77A-B10D-FD41-A1CD-D8E943193DA5}" type="pres">
      <dgm:prSet presAssocID="{365C5430-3B25-0343-A972-F3EB46B8C44D}" presName="comp1" presStyleCnt="0"/>
      <dgm:spPr/>
    </dgm:pt>
    <dgm:pt modelId="{0BE0ADCF-F5FF-504F-A876-A887F907E330}" type="pres">
      <dgm:prSet presAssocID="{365C5430-3B25-0343-A972-F3EB46B8C44D}" presName="circle1" presStyleLbl="node1" presStyleIdx="0" presStyleCnt="4"/>
      <dgm:spPr/>
    </dgm:pt>
    <dgm:pt modelId="{BDCA2BB3-C9D4-C040-AA0D-798E796A2E2C}" type="pres">
      <dgm:prSet presAssocID="{365C5430-3B25-0343-A972-F3EB46B8C44D}" presName="c1text" presStyleLbl="node1" presStyleIdx="0" presStyleCnt="4">
        <dgm:presLayoutVars>
          <dgm:bulletEnabled val="1"/>
        </dgm:presLayoutVars>
      </dgm:prSet>
      <dgm:spPr/>
    </dgm:pt>
    <dgm:pt modelId="{8D36C556-2C9F-674E-A7A1-786886ACB71F}" type="pres">
      <dgm:prSet presAssocID="{365C5430-3B25-0343-A972-F3EB46B8C44D}" presName="comp2" presStyleCnt="0"/>
      <dgm:spPr/>
    </dgm:pt>
    <dgm:pt modelId="{C66282BB-DC54-3840-BCD0-9C933FE7BE3C}" type="pres">
      <dgm:prSet presAssocID="{365C5430-3B25-0343-A972-F3EB46B8C44D}" presName="circle2" presStyleLbl="node1" presStyleIdx="1" presStyleCnt="4"/>
      <dgm:spPr/>
    </dgm:pt>
    <dgm:pt modelId="{99623053-809D-0247-BB4D-C2C7BED41E96}" type="pres">
      <dgm:prSet presAssocID="{365C5430-3B25-0343-A972-F3EB46B8C44D}" presName="c2text" presStyleLbl="node1" presStyleIdx="1" presStyleCnt="4">
        <dgm:presLayoutVars>
          <dgm:bulletEnabled val="1"/>
        </dgm:presLayoutVars>
      </dgm:prSet>
      <dgm:spPr/>
    </dgm:pt>
    <dgm:pt modelId="{D086F131-4C68-C847-BC82-AAD666980224}" type="pres">
      <dgm:prSet presAssocID="{365C5430-3B25-0343-A972-F3EB46B8C44D}" presName="comp3" presStyleCnt="0"/>
      <dgm:spPr/>
    </dgm:pt>
    <dgm:pt modelId="{D2ADC819-2165-334B-B604-DCF4E9CC426D}" type="pres">
      <dgm:prSet presAssocID="{365C5430-3B25-0343-A972-F3EB46B8C44D}" presName="circle3" presStyleLbl="node1" presStyleIdx="2" presStyleCnt="4"/>
      <dgm:spPr/>
    </dgm:pt>
    <dgm:pt modelId="{11D50BE9-9C5E-C84D-9351-F8DCEF4D25DE}" type="pres">
      <dgm:prSet presAssocID="{365C5430-3B25-0343-A972-F3EB46B8C44D}" presName="c3text" presStyleLbl="node1" presStyleIdx="2" presStyleCnt="4">
        <dgm:presLayoutVars>
          <dgm:bulletEnabled val="1"/>
        </dgm:presLayoutVars>
      </dgm:prSet>
      <dgm:spPr/>
    </dgm:pt>
    <dgm:pt modelId="{2CF0826A-A5AD-4940-82F2-10F17278A3CF}" type="pres">
      <dgm:prSet presAssocID="{365C5430-3B25-0343-A972-F3EB46B8C44D}" presName="comp4" presStyleCnt="0"/>
      <dgm:spPr/>
    </dgm:pt>
    <dgm:pt modelId="{BFE5354F-3A51-4846-BE0C-5DFB3A662D9B}" type="pres">
      <dgm:prSet presAssocID="{365C5430-3B25-0343-A972-F3EB46B8C44D}" presName="circle4" presStyleLbl="node1" presStyleIdx="3" presStyleCnt="4"/>
      <dgm:spPr/>
    </dgm:pt>
    <dgm:pt modelId="{B2F8EA38-7B03-B844-A245-7F3707DCE329}" type="pres">
      <dgm:prSet presAssocID="{365C5430-3B25-0343-A972-F3EB46B8C44D}" presName="c4text" presStyleLbl="node1" presStyleIdx="3" presStyleCnt="4">
        <dgm:presLayoutVars>
          <dgm:bulletEnabled val="1"/>
        </dgm:presLayoutVars>
      </dgm:prSet>
      <dgm:spPr/>
    </dgm:pt>
  </dgm:ptLst>
  <dgm:cxnLst>
    <dgm:cxn modelId="{36529008-1C6B-944B-A876-17671E456FA1}" type="presOf" srcId="{339E096A-122E-034E-AD9E-5E0433684D4D}" destId="{BFE5354F-3A51-4846-BE0C-5DFB3A662D9B}" srcOrd="0" destOrd="0" presId="urn:microsoft.com/office/officeart/2005/8/layout/venn2"/>
    <dgm:cxn modelId="{EA452B1F-641B-904C-BFDD-7EFCECA8AA87}" type="presOf" srcId="{91B999D3-0E06-5D40-AF58-E52856091EC1}" destId="{0BE0ADCF-F5FF-504F-A876-A887F907E330}" srcOrd="0" destOrd="0" presId="urn:microsoft.com/office/officeart/2005/8/layout/venn2"/>
    <dgm:cxn modelId="{1B5FDD41-D681-6744-8DCC-89700A6ED683}" type="presOf" srcId="{5012E050-7F8A-F644-8DEF-B9CF89356630}" destId="{D2ADC819-2165-334B-B604-DCF4E9CC426D}" srcOrd="0" destOrd="0" presId="urn:microsoft.com/office/officeart/2005/8/layout/venn2"/>
    <dgm:cxn modelId="{BC991546-196F-044B-93BA-0B764F10180F}" type="presOf" srcId="{91B999D3-0E06-5D40-AF58-E52856091EC1}" destId="{BDCA2BB3-C9D4-C040-AA0D-798E796A2E2C}" srcOrd="1" destOrd="0" presId="urn:microsoft.com/office/officeart/2005/8/layout/venn2"/>
    <dgm:cxn modelId="{9978E350-B56B-1F4F-A28E-530078D39DB8}" type="presOf" srcId="{5012E050-7F8A-F644-8DEF-B9CF89356630}" destId="{11D50BE9-9C5E-C84D-9351-F8DCEF4D25DE}" srcOrd="1" destOrd="0" presId="urn:microsoft.com/office/officeart/2005/8/layout/venn2"/>
    <dgm:cxn modelId="{9EF44B51-EDFD-6142-A96C-3F13CFA45871}" type="presOf" srcId="{365C5430-3B25-0343-A972-F3EB46B8C44D}" destId="{C95084A3-46C0-C043-B7AE-69E512BD823A}" srcOrd="0" destOrd="0" presId="urn:microsoft.com/office/officeart/2005/8/layout/venn2"/>
    <dgm:cxn modelId="{F5E90168-7DA0-F443-877A-DE4270AD992E}" srcId="{365C5430-3B25-0343-A972-F3EB46B8C44D}" destId="{5012E050-7F8A-F644-8DEF-B9CF89356630}" srcOrd="2" destOrd="0" parTransId="{E324B3A1-02AE-9D4C-8CF3-2AD3574A2531}" sibTransId="{B8BB2C76-488B-3046-8A1A-09B93AEF15EE}"/>
    <dgm:cxn modelId="{E0B73EB4-B886-0249-AA12-30883816C745}" srcId="{365C5430-3B25-0343-A972-F3EB46B8C44D}" destId="{B88DC921-788C-6C42-87F6-1BCD82203108}" srcOrd="1" destOrd="0" parTransId="{E2413BDF-63B6-6446-A61F-26AA4F139E3C}" sibTransId="{DC25F131-9A46-904B-ACF5-D38F7C99DA8E}"/>
    <dgm:cxn modelId="{E09C47B5-2DFA-6244-80D9-164AC77AC259}" type="presOf" srcId="{B88DC921-788C-6C42-87F6-1BCD82203108}" destId="{99623053-809D-0247-BB4D-C2C7BED41E96}" srcOrd="1" destOrd="0" presId="urn:microsoft.com/office/officeart/2005/8/layout/venn2"/>
    <dgm:cxn modelId="{824C3AD2-35C7-BE42-AF98-3125651E938A}" srcId="{365C5430-3B25-0343-A972-F3EB46B8C44D}" destId="{339E096A-122E-034E-AD9E-5E0433684D4D}" srcOrd="3" destOrd="0" parTransId="{2D54ACFF-8C37-3A44-8374-8468C9DE84AF}" sibTransId="{647FBC13-AE98-4047-9F75-5FCD9AF60963}"/>
    <dgm:cxn modelId="{372046D2-5D04-0547-AAEE-4E9A617844F8}" type="presOf" srcId="{B88DC921-788C-6C42-87F6-1BCD82203108}" destId="{C66282BB-DC54-3840-BCD0-9C933FE7BE3C}" srcOrd="0" destOrd="0" presId="urn:microsoft.com/office/officeart/2005/8/layout/venn2"/>
    <dgm:cxn modelId="{FA63A9EA-7C0D-3C42-BFB7-D2E547977580}" srcId="{365C5430-3B25-0343-A972-F3EB46B8C44D}" destId="{91B999D3-0E06-5D40-AF58-E52856091EC1}" srcOrd="0" destOrd="0" parTransId="{E5A3AC16-9393-BA4C-A0D4-FA3C8509974B}" sibTransId="{9DE8E50F-39EA-8741-9659-B8265E5B4184}"/>
    <dgm:cxn modelId="{C1C36FF0-15FF-504D-BCD5-35EADD322916}" type="presOf" srcId="{339E096A-122E-034E-AD9E-5E0433684D4D}" destId="{B2F8EA38-7B03-B844-A245-7F3707DCE329}" srcOrd="1" destOrd="0" presId="urn:microsoft.com/office/officeart/2005/8/layout/venn2"/>
    <dgm:cxn modelId="{469BBCE3-B7B5-0944-B5F0-C38F6DFFF77D}" type="presParOf" srcId="{C95084A3-46C0-C043-B7AE-69E512BD823A}" destId="{14D9A77A-B10D-FD41-A1CD-D8E943193DA5}" srcOrd="0" destOrd="0" presId="urn:microsoft.com/office/officeart/2005/8/layout/venn2"/>
    <dgm:cxn modelId="{CD9814CE-217C-1043-A1F6-3093872573B9}" type="presParOf" srcId="{14D9A77A-B10D-FD41-A1CD-D8E943193DA5}" destId="{0BE0ADCF-F5FF-504F-A876-A887F907E330}" srcOrd="0" destOrd="0" presId="urn:microsoft.com/office/officeart/2005/8/layout/venn2"/>
    <dgm:cxn modelId="{FD980C00-34DC-B442-84AD-FA7D56B8E7C5}" type="presParOf" srcId="{14D9A77A-B10D-FD41-A1CD-D8E943193DA5}" destId="{BDCA2BB3-C9D4-C040-AA0D-798E796A2E2C}" srcOrd="1" destOrd="0" presId="urn:microsoft.com/office/officeart/2005/8/layout/venn2"/>
    <dgm:cxn modelId="{C674CFB1-0AD7-AA4A-A16A-70E4885A166F}" type="presParOf" srcId="{C95084A3-46C0-C043-B7AE-69E512BD823A}" destId="{8D36C556-2C9F-674E-A7A1-786886ACB71F}" srcOrd="1" destOrd="0" presId="urn:microsoft.com/office/officeart/2005/8/layout/venn2"/>
    <dgm:cxn modelId="{19AC9BBD-E281-5045-A999-4EDA993D31B8}" type="presParOf" srcId="{8D36C556-2C9F-674E-A7A1-786886ACB71F}" destId="{C66282BB-DC54-3840-BCD0-9C933FE7BE3C}" srcOrd="0" destOrd="0" presId="urn:microsoft.com/office/officeart/2005/8/layout/venn2"/>
    <dgm:cxn modelId="{AD254970-C1E0-7B4E-9FED-8BC5E167CC00}" type="presParOf" srcId="{8D36C556-2C9F-674E-A7A1-786886ACB71F}" destId="{99623053-809D-0247-BB4D-C2C7BED41E96}" srcOrd="1" destOrd="0" presId="urn:microsoft.com/office/officeart/2005/8/layout/venn2"/>
    <dgm:cxn modelId="{E4D675AE-0ECB-1240-B123-49DFB3C94BBC}" type="presParOf" srcId="{C95084A3-46C0-C043-B7AE-69E512BD823A}" destId="{D086F131-4C68-C847-BC82-AAD666980224}" srcOrd="2" destOrd="0" presId="urn:microsoft.com/office/officeart/2005/8/layout/venn2"/>
    <dgm:cxn modelId="{0D76EDDB-905D-4644-AC75-0FBA3A6BDFD9}" type="presParOf" srcId="{D086F131-4C68-C847-BC82-AAD666980224}" destId="{D2ADC819-2165-334B-B604-DCF4E9CC426D}" srcOrd="0" destOrd="0" presId="urn:microsoft.com/office/officeart/2005/8/layout/venn2"/>
    <dgm:cxn modelId="{1B6E8BE4-5FAE-A844-BA76-11A60DC425B4}" type="presParOf" srcId="{D086F131-4C68-C847-BC82-AAD666980224}" destId="{11D50BE9-9C5E-C84D-9351-F8DCEF4D25DE}" srcOrd="1" destOrd="0" presId="urn:microsoft.com/office/officeart/2005/8/layout/venn2"/>
    <dgm:cxn modelId="{AEA22113-08FD-A744-AB75-C3E4ED7F0D37}" type="presParOf" srcId="{C95084A3-46C0-C043-B7AE-69E512BD823A}" destId="{2CF0826A-A5AD-4940-82F2-10F17278A3CF}" srcOrd="3" destOrd="0" presId="urn:microsoft.com/office/officeart/2005/8/layout/venn2"/>
    <dgm:cxn modelId="{1EEB1251-4D00-8E46-B4B0-36BB95847991}" type="presParOf" srcId="{2CF0826A-A5AD-4940-82F2-10F17278A3CF}" destId="{BFE5354F-3A51-4846-BE0C-5DFB3A662D9B}" srcOrd="0" destOrd="0" presId="urn:microsoft.com/office/officeart/2005/8/layout/venn2"/>
    <dgm:cxn modelId="{E182FAB2-AFC3-724C-B07F-3DF0D00758F9}" type="presParOf" srcId="{2CF0826A-A5AD-4940-82F2-10F17278A3CF}" destId="{B2F8EA38-7B03-B844-A245-7F3707DCE329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10D41CE-9327-B549-A20D-8EF95651FB44}" type="doc">
      <dgm:prSet loTypeId="urn:microsoft.com/office/officeart/2005/8/layout/matrix3" loCatId="matrix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8D2B0D3B-CAFE-5D43-BE8B-2E21AC62DD84}">
      <dgm:prSet phldrT="[نص]" phldr="0" custT="1"/>
      <dgm:spPr/>
      <dgm:t>
        <a:bodyPr/>
        <a:lstStyle/>
        <a:p>
          <a:pPr rtl="1"/>
          <a:r>
            <a:rPr lang="ar-SA" sz="1400" b="1" dirty="0"/>
            <a:t>-مثلي للأكل المحرم الذي يجوز أكله حال الاضطرار؟</a:t>
          </a:r>
        </a:p>
        <a:p>
          <a:pPr rtl="1"/>
          <a:endParaRPr lang="ar-SA" sz="1400" b="1" dirty="0"/>
        </a:p>
        <a:p>
          <a:pPr rtl="1"/>
          <a:endParaRPr lang="ar-SA" sz="1400" b="1" dirty="0"/>
        </a:p>
        <a:p>
          <a:pPr rtl="1"/>
          <a:endParaRPr lang="ar-SA" sz="1400" b="1" dirty="0"/>
        </a:p>
        <a:p>
          <a:pPr rtl="1"/>
          <a:endParaRPr lang="ar-SA" sz="1400" b="1" dirty="0"/>
        </a:p>
      </dgm:t>
    </dgm:pt>
    <dgm:pt modelId="{DB2F5056-96A5-F74B-A7E1-41AF717B5CB1}" type="parTrans" cxnId="{F1D6BFFA-0BAF-0445-A3CA-2D3C1C339BCD}">
      <dgm:prSet/>
      <dgm:spPr/>
      <dgm:t>
        <a:bodyPr/>
        <a:lstStyle/>
        <a:p>
          <a:pPr rtl="1"/>
          <a:endParaRPr lang="ar-SA" sz="1400" b="1"/>
        </a:p>
      </dgm:t>
    </dgm:pt>
    <dgm:pt modelId="{92420BED-9C03-FA42-A8B3-43AD92813031}" type="sibTrans" cxnId="{F1D6BFFA-0BAF-0445-A3CA-2D3C1C339BCD}">
      <dgm:prSet/>
      <dgm:spPr/>
      <dgm:t>
        <a:bodyPr/>
        <a:lstStyle/>
        <a:p>
          <a:pPr rtl="1"/>
          <a:endParaRPr lang="ar-SA" sz="1400" b="1"/>
        </a:p>
      </dgm:t>
    </dgm:pt>
    <dgm:pt modelId="{C8EB4524-EEB8-8C4D-BF65-B5B79E1A814C}">
      <dgm:prSet phldrT="[نص]" phldr="0" custT="1"/>
      <dgm:spPr/>
      <dgm:t>
        <a:bodyPr/>
        <a:lstStyle/>
        <a:p>
          <a:pPr rtl="1"/>
          <a:r>
            <a:rPr lang="ar-SA" sz="1400" b="1" dirty="0"/>
            <a:t>ماهو ضابط الاضطرار للأكل من المحرم ؟</a:t>
          </a:r>
        </a:p>
        <a:p>
          <a:pPr rtl="1"/>
          <a:endParaRPr lang="ar-SA" sz="1400" b="1" dirty="0"/>
        </a:p>
        <a:p>
          <a:pPr rtl="1"/>
          <a:endParaRPr lang="ar-SA" sz="1400" b="1" dirty="0"/>
        </a:p>
        <a:p>
          <a:pPr rtl="1"/>
          <a:endParaRPr lang="ar-SA" sz="1400" b="1" dirty="0"/>
        </a:p>
        <a:p>
          <a:pPr rtl="1"/>
          <a:endParaRPr lang="ar-SA" sz="1400" b="1" dirty="0"/>
        </a:p>
      </dgm:t>
    </dgm:pt>
    <dgm:pt modelId="{86F6B484-BE73-2A4E-863A-6969D01B5EBD}" type="parTrans" cxnId="{CE327D91-1672-A140-8366-4DB8F0D6BDA4}">
      <dgm:prSet/>
      <dgm:spPr/>
      <dgm:t>
        <a:bodyPr/>
        <a:lstStyle/>
        <a:p>
          <a:pPr rtl="1"/>
          <a:endParaRPr lang="ar-SA" sz="1400" b="1"/>
        </a:p>
      </dgm:t>
    </dgm:pt>
    <dgm:pt modelId="{4CEB1EB5-BB8F-B94B-8C25-A24CF8606BD5}" type="sibTrans" cxnId="{CE327D91-1672-A140-8366-4DB8F0D6BDA4}">
      <dgm:prSet/>
      <dgm:spPr/>
      <dgm:t>
        <a:bodyPr/>
        <a:lstStyle/>
        <a:p>
          <a:pPr rtl="1"/>
          <a:endParaRPr lang="ar-SA" sz="1400" b="1"/>
        </a:p>
      </dgm:t>
    </dgm:pt>
    <dgm:pt modelId="{756DA4A8-B61F-7244-9D7A-2E8B57EB322D}">
      <dgm:prSet phldrT="[نص]" phldr="0" custT="1"/>
      <dgm:spPr/>
      <dgm:t>
        <a:bodyPr/>
        <a:lstStyle/>
        <a:p>
          <a:pPr rtl="1"/>
          <a:r>
            <a:rPr lang="ar-SA" sz="1400" b="1" dirty="0"/>
            <a:t>-مالحكمة إباحة أكل المحرم للمضطر؟</a:t>
          </a:r>
        </a:p>
        <a:p>
          <a:pPr rtl="1"/>
          <a:endParaRPr lang="ar-SA" sz="1400" b="1" dirty="0"/>
        </a:p>
        <a:p>
          <a:pPr rtl="1"/>
          <a:endParaRPr lang="ar-SA" sz="1400" b="1" dirty="0"/>
        </a:p>
        <a:p>
          <a:pPr rtl="1"/>
          <a:endParaRPr lang="ar-SA" sz="1400" b="1" dirty="0"/>
        </a:p>
        <a:p>
          <a:pPr rtl="1"/>
          <a:endParaRPr lang="ar-SA" sz="1400" b="1" dirty="0"/>
        </a:p>
      </dgm:t>
    </dgm:pt>
    <dgm:pt modelId="{C9B93618-C3A9-BE4E-BD01-1ACA978E6E8D}" type="parTrans" cxnId="{9874204D-436D-9647-8F20-66DDAC16586E}">
      <dgm:prSet/>
      <dgm:spPr/>
      <dgm:t>
        <a:bodyPr/>
        <a:lstStyle/>
        <a:p>
          <a:pPr rtl="1"/>
          <a:endParaRPr lang="ar-SA" sz="1400" b="1"/>
        </a:p>
      </dgm:t>
    </dgm:pt>
    <dgm:pt modelId="{019E1837-3CB1-A64B-821C-9FB195CFD4B2}" type="sibTrans" cxnId="{9874204D-436D-9647-8F20-66DDAC16586E}">
      <dgm:prSet/>
      <dgm:spPr/>
      <dgm:t>
        <a:bodyPr/>
        <a:lstStyle/>
        <a:p>
          <a:pPr rtl="1"/>
          <a:endParaRPr lang="ar-SA" sz="1400" b="1"/>
        </a:p>
      </dgm:t>
    </dgm:pt>
    <dgm:pt modelId="{D1F0DC2E-0097-6F46-B3C9-04FE54FA9F22}">
      <dgm:prSet phldrT="[نص]" phldr="0" custT="1"/>
      <dgm:spPr/>
      <dgm:t>
        <a:bodyPr/>
        <a:lstStyle/>
        <a:p>
          <a:pPr rtl="1"/>
          <a:r>
            <a:rPr lang="ar-SA" sz="1400" b="1" dirty="0"/>
            <a:t>-ماهي شروط الأكل للمضطر إذا احتاج لطعام الآخرين دون علمهم؟</a:t>
          </a:r>
        </a:p>
        <a:p>
          <a:pPr rtl="1"/>
          <a:endParaRPr lang="ar-SA" sz="1400" b="1" dirty="0"/>
        </a:p>
        <a:p>
          <a:pPr rtl="1"/>
          <a:endParaRPr lang="ar-SA" sz="1400" b="1" dirty="0"/>
        </a:p>
        <a:p>
          <a:pPr rtl="1"/>
          <a:endParaRPr lang="ar-SA" sz="1400" b="1" dirty="0"/>
        </a:p>
      </dgm:t>
    </dgm:pt>
    <dgm:pt modelId="{6EAD0403-E283-8D4E-AA3B-C7C5C431F139}" type="parTrans" cxnId="{B3DB780C-11BC-8E43-B2CB-3FF4995BC1C5}">
      <dgm:prSet/>
      <dgm:spPr/>
      <dgm:t>
        <a:bodyPr/>
        <a:lstStyle/>
        <a:p>
          <a:pPr rtl="1"/>
          <a:endParaRPr lang="ar-SA" sz="1400" b="1"/>
        </a:p>
      </dgm:t>
    </dgm:pt>
    <dgm:pt modelId="{220646F2-C079-C646-BE4D-4D8156F5836A}" type="sibTrans" cxnId="{B3DB780C-11BC-8E43-B2CB-3FF4995BC1C5}">
      <dgm:prSet/>
      <dgm:spPr/>
      <dgm:t>
        <a:bodyPr/>
        <a:lstStyle/>
        <a:p>
          <a:pPr rtl="1"/>
          <a:endParaRPr lang="ar-SA" sz="1400" b="1"/>
        </a:p>
      </dgm:t>
    </dgm:pt>
    <dgm:pt modelId="{8034EFC5-93A3-2040-AFFB-DAB112F73BBB}" type="pres">
      <dgm:prSet presAssocID="{210D41CE-9327-B549-A20D-8EF95651FB44}" presName="matrix" presStyleCnt="0">
        <dgm:presLayoutVars>
          <dgm:chMax val="1"/>
          <dgm:dir/>
          <dgm:resizeHandles val="exact"/>
        </dgm:presLayoutVars>
      </dgm:prSet>
      <dgm:spPr/>
    </dgm:pt>
    <dgm:pt modelId="{8F5D8D38-DA31-4B46-A574-83AC92282897}" type="pres">
      <dgm:prSet presAssocID="{210D41CE-9327-B549-A20D-8EF95651FB44}" presName="diamond" presStyleLbl="bgShp" presStyleIdx="0" presStyleCnt="1"/>
      <dgm:spPr/>
    </dgm:pt>
    <dgm:pt modelId="{043F4CD9-DF86-144B-B21B-22C6B14D9E9A}" type="pres">
      <dgm:prSet presAssocID="{210D41CE-9327-B549-A20D-8EF95651FB44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FB1B35A-C029-B74F-9D59-5459A7B64DD1}" type="pres">
      <dgm:prSet presAssocID="{210D41CE-9327-B549-A20D-8EF95651FB44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72FD269-EA3E-7643-ABCC-5DC22BDCCC55}" type="pres">
      <dgm:prSet presAssocID="{210D41CE-9327-B549-A20D-8EF95651FB44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B97E9AC-8D01-484C-99ED-1C28D58BB10B}" type="pres">
      <dgm:prSet presAssocID="{210D41CE-9327-B549-A20D-8EF95651FB44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3DB780C-11BC-8E43-B2CB-3FF4995BC1C5}" srcId="{210D41CE-9327-B549-A20D-8EF95651FB44}" destId="{D1F0DC2E-0097-6F46-B3C9-04FE54FA9F22}" srcOrd="3" destOrd="0" parTransId="{6EAD0403-E283-8D4E-AA3B-C7C5C431F139}" sibTransId="{220646F2-C079-C646-BE4D-4D8156F5836A}"/>
    <dgm:cxn modelId="{1DCB4542-C7C5-B241-99CE-90E239D30992}" type="presOf" srcId="{756DA4A8-B61F-7244-9D7A-2E8B57EB322D}" destId="{872FD269-EA3E-7643-ABCC-5DC22BDCCC55}" srcOrd="0" destOrd="0" presId="urn:microsoft.com/office/officeart/2005/8/layout/matrix3"/>
    <dgm:cxn modelId="{9874204D-436D-9647-8F20-66DDAC16586E}" srcId="{210D41CE-9327-B549-A20D-8EF95651FB44}" destId="{756DA4A8-B61F-7244-9D7A-2E8B57EB322D}" srcOrd="2" destOrd="0" parTransId="{C9B93618-C3A9-BE4E-BD01-1ACA978E6E8D}" sibTransId="{019E1837-3CB1-A64B-821C-9FB195CFD4B2}"/>
    <dgm:cxn modelId="{0AACFD5B-72BA-A94A-AB3D-3D7512F57EC4}" type="presOf" srcId="{D1F0DC2E-0097-6F46-B3C9-04FE54FA9F22}" destId="{6B97E9AC-8D01-484C-99ED-1C28D58BB10B}" srcOrd="0" destOrd="0" presId="urn:microsoft.com/office/officeart/2005/8/layout/matrix3"/>
    <dgm:cxn modelId="{CE327D91-1672-A140-8366-4DB8F0D6BDA4}" srcId="{210D41CE-9327-B549-A20D-8EF95651FB44}" destId="{C8EB4524-EEB8-8C4D-BF65-B5B79E1A814C}" srcOrd="1" destOrd="0" parTransId="{86F6B484-BE73-2A4E-863A-6969D01B5EBD}" sibTransId="{4CEB1EB5-BB8F-B94B-8C25-A24CF8606BD5}"/>
    <dgm:cxn modelId="{6E77DFC2-13FA-1642-8E00-6DBEC51A06C7}" type="presOf" srcId="{C8EB4524-EEB8-8C4D-BF65-B5B79E1A814C}" destId="{9FB1B35A-C029-B74F-9D59-5459A7B64DD1}" srcOrd="0" destOrd="0" presId="urn:microsoft.com/office/officeart/2005/8/layout/matrix3"/>
    <dgm:cxn modelId="{FF5EF0D6-CD09-FC4B-998D-FCA59BAA038A}" type="presOf" srcId="{210D41CE-9327-B549-A20D-8EF95651FB44}" destId="{8034EFC5-93A3-2040-AFFB-DAB112F73BBB}" srcOrd="0" destOrd="0" presId="urn:microsoft.com/office/officeart/2005/8/layout/matrix3"/>
    <dgm:cxn modelId="{00D1BFE3-548E-1445-AD11-7B86A38DBC66}" type="presOf" srcId="{8D2B0D3B-CAFE-5D43-BE8B-2E21AC62DD84}" destId="{043F4CD9-DF86-144B-B21B-22C6B14D9E9A}" srcOrd="0" destOrd="0" presId="urn:microsoft.com/office/officeart/2005/8/layout/matrix3"/>
    <dgm:cxn modelId="{F1D6BFFA-0BAF-0445-A3CA-2D3C1C339BCD}" srcId="{210D41CE-9327-B549-A20D-8EF95651FB44}" destId="{8D2B0D3B-CAFE-5D43-BE8B-2E21AC62DD84}" srcOrd="0" destOrd="0" parTransId="{DB2F5056-96A5-F74B-A7E1-41AF717B5CB1}" sibTransId="{92420BED-9C03-FA42-A8B3-43AD92813031}"/>
    <dgm:cxn modelId="{7B80C017-CA62-EC4F-9DD6-9F12FFE347E3}" type="presParOf" srcId="{8034EFC5-93A3-2040-AFFB-DAB112F73BBB}" destId="{8F5D8D38-DA31-4B46-A574-83AC92282897}" srcOrd="0" destOrd="0" presId="urn:microsoft.com/office/officeart/2005/8/layout/matrix3"/>
    <dgm:cxn modelId="{99466CD5-A538-1E4E-971C-1C4A94732062}" type="presParOf" srcId="{8034EFC5-93A3-2040-AFFB-DAB112F73BBB}" destId="{043F4CD9-DF86-144B-B21B-22C6B14D9E9A}" srcOrd="1" destOrd="0" presId="urn:microsoft.com/office/officeart/2005/8/layout/matrix3"/>
    <dgm:cxn modelId="{538C9AB0-4ADE-BC4A-9FCD-9288B419805C}" type="presParOf" srcId="{8034EFC5-93A3-2040-AFFB-DAB112F73BBB}" destId="{9FB1B35A-C029-B74F-9D59-5459A7B64DD1}" srcOrd="2" destOrd="0" presId="urn:microsoft.com/office/officeart/2005/8/layout/matrix3"/>
    <dgm:cxn modelId="{272FA7C5-B878-B945-8BCE-EFFF41BA5383}" type="presParOf" srcId="{8034EFC5-93A3-2040-AFFB-DAB112F73BBB}" destId="{872FD269-EA3E-7643-ABCC-5DC22BDCCC55}" srcOrd="3" destOrd="0" presId="urn:microsoft.com/office/officeart/2005/8/layout/matrix3"/>
    <dgm:cxn modelId="{8C1D2AFC-2F37-924C-A206-EEDFF02221AC}" type="presParOf" srcId="{8034EFC5-93A3-2040-AFFB-DAB112F73BBB}" destId="{6B97E9AC-8D01-484C-99ED-1C28D58BB10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10D41CE-9327-B549-A20D-8EF95651FB44}" type="doc">
      <dgm:prSet loTypeId="urn:microsoft.com/office/officeart/2005/8/layout/matrix3" loCatId="matrix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8D2B0D3B-CAFE-5D43-BE8B-2E21AC62DD84}">
      <dgm:prSet phldrT="[نص]" phldr="0" custT="1"/>
      <dgm:spPr/>
      <dgm:t>
        <a:bodyPr/>
        <a:lstStyle/>
        <a:p>
          <a:pPr rtl="1"/>
          <a:r>
            <a:rPr lang="ar-SA" sz="1400" b="1" dirty="0"/>
            <a:t>-مثلي للكتب التي ألفت في الطب النبوي؟</a:t>
          </a:r>
        </a:p>
        <a:p>
          <a:pPr rtl="1"/>
          <a:endParaRPr lang="ar-SA" sz="1400" b="1" dirty="0"/>
        </a:p>
        <a:p>
          <a:pPr rtl="1"/>
          <a:endParaRPr lang="ar-SA" sz="1400" b="1" dirty="0"/>
        </a:p>
        <a:p>
          <a:pPr rtl="1"/>
          <a:endParaRPr lang="ar-SA" sz="1400" b="1" dirty="0"/>
        </a:p>
        <a:p>
          <a:pPr rtl="1"/>
          <a:endParaRPr lang="ar-SA" sz="1400" b="1" dirty="0"/>
        </a:p>
      </dgm:t>
    </dgm:pt>
    <dgm:pt modelId="{DB2F5056-96A5-F74B-A7E1-41AF717B5CB1}" type="parTrans" cxnId="{F1D6BFFA-0BAF-0445-A3CA-2D3C1C339BCD}">
      <dgm:prSet/>
      <dgm:spPr/>
      <dgm:t>
        <a:bodyPr/>
        <a:lstStyle/>
        <a:p>
          <a:pPr rtl="1"/>
          <a:endParaRPr lang="ar-SA" sz="1400" b="1"/>
        </a:p>
      </dgm:t>
    </dgm:pt>
    <dgm:pt modelId="{92420BED-9C03-FA42-A8B3-43AD92813031}" type="sibTrans" cxnId="{F1D6BFFA-0BAF-0445-A3CA-2D3C1C339BCD}">
      <dgm:prSet/>
      <dgm:spPr/>
      <dgm:t>
        <a:bodyPr/>
        <a:lstStyle/>
        <a:p>
          <a:pPr rtl="1"/>
          <a:endParaRPr lang="ar-SA" sz="1400" b="1"/>
        </a:p>
      </dgm:t>
    </dgm:pt>
    <dgm:pt modelId="{C8EB4524-EEB8-8C4D-BF65-B5B79E1A814C}">
      <dgm:prSet phldrT="[نص]" phldr="0" custT="1"/>
      <dgm:spPr/>
      <dgm:t>
        <a:bodyPr/>
        <a:lstStyle/>
        <a:p>
          <a:pPr rtl="1"/>
          <a:r>
            <a:rPr lang="ar-SA" sz="1400" b="1" dirty="0"/>
            <a:t>-ماهي شروط التداوي بالأدوية المادية؟</a:t>
          </a:r>
        </a:p>
        <a:p>
          <a:pPr rtl="1"/>
          <a:endParaRPr lang="ar-SA" sz="1400" b="1" dirty="0"/>
        </a:p>
        <a:p>
          <a:pPr rtl="1"/>
          <a:endParaRPr lang="ar-SA" sz="1400" b="1" dirty="0"/>
        </a:p>
        <a:p>
          <a:pPr rtl="1"/>
          <a:endParaRPr lang="ar-SA" sz="1400" b="1" dirty="0"/>
        </a:p>
        <a:p>
          <a:pPr rtl="1"/>
          <a:endParaRPr lang="ar-SA" sz="1400" b="1" dirty="0"/>
        </a:p>
      </dgm:t>
    </dgm:pt>
    <dgm:pt modelId="{86F6B484-BE73-2A4E-863A-6969D01B5EBD}" type="parTrans" cxnId="{CE327D91-1672-A140-8366-4DB8F0D6BDA4}">
      <dgm:prSet/>
      <dgm:spPr/>
      <dgm:t>
        <a:bodyPr/>
        <a:lstStyle/>
        <a:p>
          <a:pPr rtl="1"/>
          <a:endParaRPr lang="ar-SA" sz="1400" b="1"/>
        </a:p>
      </dgm:t>
    </dgm:pt>
    <dgm:pt modelId="{4CEB1EB5-BB8F-B94B-8C25-A24CF8606BD5}" type="sibTrans" cxnId="{CE327D91-1672-A140-8366-4DB8F0D6BDA4}">
      <dgm:prSet/>
      <dgm:spPr/>
      <dgm:t>
        <a:bodyPr/>
        <a:lstStyle/>
        <a:p>
          <a:pPr rtl="1"/>
          <a:endParaRPr lang="ar-SA" sz="1400" b="1"/>
        </a:p>
      </dgm:t>
    </dgm:pt>
    <dgm:pt modelId="{756DA4A8-B61F-7244-9D7A-2E8B57EB322D}">
      <dgm:prSet phldrT="[نص]" phldr="0" custT="1"/>
      <dgm:spPr/>
      <dgm:t>
        <a:bodyPr/>
        <a:lstStyle/>
        <a:p>
          <a:pPr rtl="1"/>
          <a:r>
            <a:rPr lang="ar-SA" sz="1400" b="1" dirty="0"/>
            <a:t>-أذكري بعض من أوراد الرقية الشرعية؟</a:t>
          </a:r>
        </a:p>
        <a:p>
          <a:pPr rtl="1"/>
          <a:endParaRPr lang="ar-SA" sz="1400" b="1" dirty="0"/>
        </a:p>
        <a:p>
          <a:pPr rtl="1"/>
          <a:endParaRPr lang="ar-SA" sz="1400" b="1" dirty="0"/>
        </a:p>
        <a:p>
          <a:pPr rtl="1"/>
          <a:endParaRPr lang="ar-SA" sz="1400" b="1" dirty="0"/>
        </a:p>
        <a:p>
          <a:pPr rtl="1"/>
          <a:endParaRPr lang="ar-SA" sz="1400" b="1" dirty="0"/>
        </a:p>
      </dgm:t>
    </dgm:pt>
    <dgm:pt modelId="{C9B93618-C3A9-BE4E-BD01-1ACA978E6E8D}" type="parTrans" cxnId="{9874204D-436D-9647-8F20-66DDAC16586E}">
      <dgm:prSet/>
      <dgm:spPr/>
      <dgm:t>
        <a:bodyPr/>
        <a:lstStyle/>
        <a:p>
          <a:pPr rtl="1"/>
          <a:endParaRPr lang="ar-SA" sz="1400" b="1"/>
        </a:p>
      </dgm:t>
    </dgm:pt>
    <dgm:pt modelId="{019E1837-3CB1-A64B-821C-9FB195CFD4B2}" type="sibTrans" cxnId="{9874204D-436D-9647-8F20-66DDAC16586E}">
      <dgm:prSet/>
      <dgm:spPr/>
      <dgm:t>
        <a:bodyPr/>
        <a:lstStyle/>
        <a:p>
          <a:pPr rtl="1"/>
          <a:endParaRPr lang="ar-SA" sz="1400" b="1"/>
        </a:p>
      </dgm:t>
    </dgm:pt>
    <dgm:pt modelId="{D1F0DC2E-0097-6F46-B3C9-04FE54FA9F22}">
      <dgm:prSet phldrT="[نص]" phldr="0" custT="1"/>
      <dgm:spPr/>
      <dgm:t>
        <a:bodyPr/>
        <a:lstStyle/>
        <a:p>
          <a:pPr rtl="1"/>
          <a:r>
            <a:rPr lang="ar-SA" sz="1400" b="1" dirty="0"/>
            <a:t>-مثلي للأدوية النبوية؟</a:t>
          </a:r>
        </a:p>
        <a:p>
          <a:pPr rtl="1"/>
          <a:endParaRPr lang="ar-SA" sz="1400" b="1" dirty="0"/>
        </a:p>
        <a:p>
          <a:pPr rtl="1"/>
          <a:endParaRPr lang="ar-SA" sz="1400" b="1" dirty="0"/>
        </a:p>
        <a:p>
          <a:pPr rtl="1"/>
          <a:endParaRPr lang="ar-SA" sz="1400" b="1" dirty="0"/>
        </a:p>
      </dgm:t>
    </dgm:pt>
    <dgm:pt modelId="{6EAD0403-E283-8D4E-AA3B-C7C5C431F139}" type="parTrans" cxnId="{B3DB780C-11BC-8E43-B2CB-3FF4995BC1C5}">
      <dgm:prSet/>
      <dgm:spPr/>
      <dgm:t>
        <a:bodyPr/>
        <a:lstStyle/>
        <a:p>
          <a:pPr rtl="1"/>
          <a:endParaRPr lang="ar-SA" sz="1400" b="1"/>
        </a:p>
      </dgm:t>
    </dgm:pt>
    <dgm:pt modelId="{220646F2-C079-C646-BE4D-4D8156F5836A}" type="sibTrans" cxnId="{B3DB780C-11BC-8E43-B2CB-3FF4995BC1C5}">
      <dgm:prSet/>
      <dgm:spPr/>
      <dgm:t>
        <a:bodyPr/>
        <a:lstStyle/>
        <a:p>
          <a:pPr rtl="1"/>
          <a:endParaRPr lang="ar-SA" sz="1400" b="1"/>
        </a:p>
      </dgm:t>
    </dgm:pt>
    <dgm:pt modelId="{8034EFC5-93A3-2040-AFFB-DAB112F73BBB}" type="pres">
      <dgm:prSet presAssocID="{210D41CE-9327-B549-A20D-8EF95651FB44}" presName="matrix" presStyleCnt="0">
        <dgm:presLayoutVars>
          <dgm:chMax val="1"/>
          <dgm:dir/>
          <dgm:resizeHandles val="exact"/>
        </dgm:presLayoutVars>
      </dgm:prSet>
      <dgm:spPr/>
    </dgm:pt>
    <dgm:pt modelId="{8F5D8D38-DA31-4B46-A574-83AC92282897}" type="pres">
      <dgm:prSet presAssocID="{210D41CE-9327-B549-A20D-8EF95651FB44}" presName="diamond" presStyleLbl="bgShp" presStyleIdx="0" presStyleCnt="1"/>
      <dgm:spPr/>
    </dgm:pt>
    <dgm:pt modelId="{043F4CD9-DF86-144B-B21B-22C6B14D9E9A}" type="pres">
      <dgm:prSet presAssocID="{210D41CE-9327-B549-A20D-8EF95651FB44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FB1B35A-C029-B74F-9D59-5459A7B64DD1}" type="pres">
      <dgm:prSet presAssocID="{210D41CE-9327-B549-A20D-8EF95651FB44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72FD269-EA3E-7643-ABCC-5DC22BDCCC55}" type="pres">
      <dgm:prSet presAssocID="{210D41CE-9327-B549-A20D-8EF95651FB44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B97E9AC-8D01-484C-99ED-1C28D58BB10B}" type="pres">
      <dgm:prSet presAssocID="{210D41CE-9327-B549-A20D-8EF95651FB44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3DB780C-11BC-8E43-B2CB-3FF4995BC1C5}" srcId="{210D41CE-9327-B549-A20D-8EF95651FB44}" destId="{D1F0DC2E-0097-6F46-B3C9-04FE54FA9F22}" srcOrd="3" destOrd="0" parTransId="{6EAD0403-E283-8D4E-AA3B-C7C5C431F139}" sibTransId="{220646F2-C079-C646-BE4D-4D8156F5836A}"/>
    <dgm:cxn modelId="{1DCB4542-C7C5-B241-99CE-90E239D30992}" type="presOf" srcId="{756DA4A8-B61F-7244-9D7A-2E8B57EB322D}" destId="{872FD269-EA3E-7643-ABCC-5DC22BDCCC55}" srcOrd="0" destOrd="0" presId="urn:microsoft.com/office/officeart/2005/8/layout/matrix3"/>
    <dgm:cxn modelId="{9874204D-436D-9647-8F20-66DDAC16586E}" srcId="{210D41CE-9327-B549-A20D-8EF95651FB44}" destId="{756DA4A8-B61F-7244-9D7A-2E8B57EB322D}" srcOrd="2" destOrd="0" parTransId="{C9B93618-C3A9-BE4E-BD01-1ACA978E6E8D}" sibTransId="{019E1837-3CB1-A64B-821C-9FB195CFD4B2}"/>
    <dgm:cxn modelId="{0AACFD5B-72BA-A94A-AB3D-3D7512F57EC4}" type="presOf" srcId="{D1F0DC2E-0097-6F46-B3C9-04FE54FA9F22}" destId="{6B97E9AC-8D01-484C-99ED-1C28D58BB10B}" srcOrd="0" destOrd="0" presId="urn:microsoft.com/office/officeart/2005/8/layout/matrix3"/>
    <dgm:cxn modelId="{CE327D91-1672-A140-8366-4DB8F0D6BDA4}" srcId="{210D41CE-9327-B549-A20D-8EF95651FB44}" destId="{C8EB4524-EEB8-8C4D-BF65-B5B79E1A814C}" srcOrd="1" destOrd="0" parTransId="{86F6B484-BE73-2A4E-863A-6969D01B5EBD}" sibTransId="{4CEB1EB5-BB8F-B94B-8C25-A24CF8606BD5}"/>
    <dgm:cxn modelId="{6E77DFC2-13FA-1642-8E00-6DBEC51A06C7}" type="presOf" srcId="{C8EB4524-EEB8-8C4D-BF65-B5B79E1A814C}" destId="{9FB1B35A-C029-B74F-9D59-5459A7B64DD1}" srcOrd="0" destOrd="0" presId="urn:microsoft.com/office/officeart/2005/8/layout/matrix3"/>
    <dgm:cxn modelId="{FF5EF0D6-CD09-FC4B-998D-FCA59BAA038A}" type="presOf" srcId="{210D41CE-9327-B549-A20D-8EF95651FB44}" destId="{8034EFC5-93A3-2040-AFFB-DAB112F73BBB}" srcOrd="0" destOrd="0" presId="urn:microsoft.com/office/officeart/2005/8/layout/matrix3"/>
    <dgm:cxn modelId="{00D1BFE3-548E-1445-AD11-7B86A38DBC66}" type="presOf" srcId="{8D2B0D3B-CAFE-5D43-BE8B-2E21AC62DD84}" destId="{043F4CD9-DF86-144B-B21B-22C6B14D9E9A}" srcOrd="0" destOrd="0" presId="urn:microsoft.com/office/officeart/2005/8/layout/matrix3"/>
    <dgm:cxn modelId="{F1D6BFFA-0BAF-0445-A3CA-2D3C1C339BCD}" srcId="{210D41CE-9327-B549-A20D-8EF95651FB44}" destId="{8D2B0D3B-CAFE-5D43-BE8B-2E21AC62DD84}" srcOrd="0" destOrd="0" parTransId="{DB2F5056-96A5-F74B-A7E1-41AF717B5CB1}" sibTransId="{92420BED-9C03-FA42-A8B3-43AD92813031}"/>
    <dgm:cxn modelId="{7B80C017-CA62-EC4F-9DD6-9F12FFE347E3}" type="presParOf" srcId="{8034EFC5-93A3-2040-AFFB-DAB112F73BBB}" destId="{8F5D8D38-DA31-4B46-A574-83AC92282897}" srcOrd="0" destOrd="0" presId="urn:microsoft.com/office/officeart/2005/8/layout/matrix3"/>
    <dgm:cxn modelId="{99466CD5-A538-1E4E-971C-1C4A94732062}" type="presParOf" srcId="{8034EFC5-93A3-2040-AFFB-DAB112F73BBB}" destId="{043F4CD9-DF86-144B-B21B-22C6B14D9E9A}" srcOrd="1" destOrd="0" presId="urn:microsoft.com/office/officeart/2005/8/layout/matrix3"/>
    <dgm:cxn modelId="{538C9AB0-4ADE-BC4A-9FCD-9288B419805C}" type="presParOf" srcId="{8034EFC5-93A3-2040-AFFB-DAB112F73BBB}" destId="{9FB1B35A-C029-B74F-9D59-5459A7B64DD1}" srcOrd="2" destOrd="0" presId="urn:microsoft.com/office/officeart/2005/8/layout/matrix3"/>
    <dgm:cxn modelId="{272FA7C5-B878-B945-8BCE-EFFF41BA5383}" type="presParOf" srcId="{8034EFC5-93A3-2040-AFFB-DAB112F73BBB}" destId="{872FD269-EA3E-7643-ABCC-5DC22BDCCC55}" srcOrd="3" destOrd="0" presId="urn:microsoft.com/office/officeart/2005/8/layout/matrix3"/>
    <dgm:cxn modelId="{8C1D2AFC-2F37-924C-A206-EEDFF02221AC}" type="presParOf" srcId="{8034EFC5-93A3-2040-AFFB-DAB112F73BBB}" destId="{6B97E9AC-8D01-484C-99ED-1C28D58BB10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599085-6410-BA4A-84C3-82705D35EDDC}" type="doc">
      <dgm:prSet loTypeId="urn:microsoft.com/office/officeart/2005/8/layout/hProcess4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pPr rtl="1"/>
          <a:endParaRPr lang="ar-SA"/>
        </a:p>
      </dgm:t>
    </dgm:pt>
    <dgm:pt modelId="{C311EA12-9FDC-5E4F-98E0-A95488770236}">
      <dgm:prSet phldrT="[نص]" phldr="0"/>
      <dgm:spPr/>
      <dgm:t>
        <a:bodyPr/>
        <a:lstStyle/>
        <a:p>
          <a:pPr rtl="1"/>
          <a:r>
            <a:rPr lang="ar-SA" dirty="0"/>
            <a:t>………</a:t>
          </a:r>
        </a:p>
      </dgm:t>
    </dgm:pt>
    <dgm:pt modelId="{32352CAA-6C40-2843-B1C5-4557F9D4FA78}" type="parTrans" cxnId="{6E29A0EE-04A8-124F-923F-34A81FB65076}">
      <dgm:prSet/>
      <dgm:spPr/>
      <dgm:t>
        <a:bodyPr/>
        <a:lstStyle/>
        <a:p>
          <a:pPr rtl="1"/>
          <a:endParaRPr lang="ar-SA"/>
        </a:p>
      </dgm:t>
    </dgm:pt>
    <dgm:pt modelId="{14953DF2-775B-8440-994A-4AA3EFB15563}" type="sibTrans" cxnId="{6E29A0EE-04A8-124F-923F-34A81FB65076}">
      <dgm:prSet/>
      <dgm:spPr/>
      <dgm:t>
        <a:bodyPr/>
        <a:lstStyle/>
        <a:p>
          <a:pPr rtl="1"/>
          <a:endParaRPr lang="ar-SA"/>
        </a:p>
      </dgm:t>
    </dgm:pt>
    <dgm:pt modelId="{75B76BA2-BDB9-6649-B66D-3182798B6CBB}" type="pres">
      <dgm:prSet presAssocID="{B4599085-6410-BA4A-84C3-82705D35EDDC}" presName="Name0" presStyleCnt="0">
        <dgm:presLayoutVars>
          <dgm:dir/>
          <dgm:animLvl val="lvl"/>
          <dgm:resizeHandles val="exact"/>
        </dgm:presLayoutVars>
      </dgm:prSet>
      <dgm:spPr/>
    </dgm:pt>
    <dgm:pt modelId="{BB2BC7E1-E4AF-2246-9A59-C77667697918}" type="pres">
      <dgm:prSet presAssocID="{B4599085-6410-BA4A-84C3-82705D35EDDC}" presName="tSp" presStyleCnt="0"/>
      <dgm:spPr/>
    </dgm:pt>
    <dgm:pt modelId="{A35101A6-EA1E-4943-B46C-B54F7CADB5E5}" type="pres">
      <dgm:prSet presAssocID="{B4599085-6410-BA4A-84C3-82705D35EDDC}" presName="bSp" presStyleCnt="0"/>
      <dgm:spPr/>
    </dgm:pt>
    <dgm:pt modelId="{7F70EE53-FAFD-A445-8437-247CCBD4A0F3}" type="pres">
      <dgm:prSet presAssocID="{B4599085-6410-BA4A-84C3-82705D35EDDC}" presName="process" presStyleCnt="0"/>
      <dgm:spPr/>
    </dgm:pt>
    <dgm:pt modelId="{300F2336-6221-A14E-B53F-DD9C4C523DA5}" type="pres">
      <dgm:prSet presAssocID="{C311EA12-9FDC-5E4F-98E0-A95488770236}" presName="composite1" presStyleCnt="0"/>
      <dgm:spPr/>
    </dgm:pt>
    <dgm:pt modelId="{5EA6F6F4-539D-284B-9027-360924E329CA}" type="pres">
      <dgm:prSet presAssocID="{C311EA12-9FDC-5E4F-98E0-A95488770236}" presName="dummyNode1" presStyleLbl="node1" presStyleIdx="0" presStyleCnt="1"/>
      <dgm:spPr/>
    </dgm:pt>
    <dgm:pt modelId="{EA3D0074-1A8A-F844-8D89-4FBEE2D2336A}" type="pres">
      <dgm:prSet presAssocID="{C311EA12-9FDC-5E4F-98E0-A95488770236}" presName="childNode1" presStyleLbl="bgAcc1" presStyleIdx="0" presStyleCnt="1">
        <dgm:presLayoutVars>
          <dgm:bulletEnabled val="1"/>
        </dgm:presLayoutVars>
      </dgm:prSet>
      <dgm:spPr/>
    </dgm:pt>
    <dgm:pt modelId="{2D6622F5-0085-274B-8DFD-01DE2810A686}" type="pres">
      <dgm:prSet presAssocID="{C311EA12-9FDC-5E4F-98E0-A95488770236}" presName="childNode1tx" presStyleLbl="bgAcc1" presStyleIdx="0" presStyleCnt="1">
        <dgm:presLayoutVars>
          <dgm:bulletEnabled val="1"/>
        </dgm:presLayoutVars>
      </dgm:prSet>
      <dgm:spPr/>
    </dgm:pt>
    <dgm:pt modelId="{BB3432BE-B810-414C-8832-241F6D1AA704}" type="pres">
      <dgm:prSet presAssocID="{C311EA12-9FDC-5E4F-98E0-A95488770236}" presName="parentNode1" presStyleLbl="node1" presStyleIdx="0" presStyleCnt="1">
        <dgm:presLayoutVars>
          <dgm:chMax val="1"/>
          <dgm:bulletEnabled val="1"/>
        </dgm:presLayoutVars>
      </dgm:prSet>
      <dgm:spPr/>
    </dgm:pt>
    <dgm:pt modelId="{DEC0F5D2-A128-F045-9AED-4026BB116692}" type="pres">
      <dgm:prSet presAssocID="{C311EA12-9FDC-5E4F-98E0-A95488770236}" presName="connSite1" presStyleCnt="0"/>
      <dgm:spPr/>
    </dgm:pt>
  </dgm:ptLst>
  <dgm:cxnLst>
    <dgm:cxn modelId="{358CB469-32B0-AF48-A0E8-F5DFD0DB67CB}" type="presOf" srcId="{C311EA12-9FDC-5E4F-98E0-A95488770236}" destId="{BB3432BE-B810-414C-8832-241F6D1AA704}" srcOrd="0" destOrd="0" presId="urn:microsoft.com/office/officeart/2005/8/layout/hProcess4"/>
    <dgm:cxn modelId="{5BB47F6A-4F81-2240-AEAE-81AF35D90AB0}" type="presOf" srcId="{B4599085-6410-BA4A-84C3-82705D35EDDC}" destId="{75B76BA2-BDB9-6649-B66D-3182798B6CBB}" srcOrd="0" destOrd="0" presId="urn:microsoft.com/office/officeart/2005/8/layout/hProcess4"/>
    <dgm:cxn modelId="{6E29A0EE-04A8-124F-923F-34A81FB65076}" srcId="{B4599085-6410-BA4A-84C3-82705D35EDDC}" destId="{C311EA12-9FDC-5E4F-98E0-A95488770236}" srcOrd="0" destOrd="0" parTransId="{32352CAA-6C40-2843-B1C5-4557F9D4FA78}" sibTransId="{14953DF2-775B-8440-994A-4AA3EFB15563}"/>
    <dgm:cxn modelId="{203E49DE-D076-A04D-A20C-5C5AD410DCF4}" type="presParOf" srcId="{75B76BA2-BDB9-6649-B66D-3182798B6CBB}" destId="{BB2BC7E1-E4AF-2246-9A59-C77667697918}" srcOrd="0" destOrd="0" presId="urn:microsoft.com/office/officeart/2005/8/layout/hProcess4"/>
    <dgm:cxn modelId="{2260ADF7-8276-754F-8091-C109D9BF76BD}" type="presParOf" srcId="{75B76BA2-BDB9-6649-B66D-3182798B6CBB}" destId="{A35101A6-EA1E-4943-B46C-B54F7CADB5E5}" srcOrd="1" destOrd="0" presId="urn:microsoft.com/office/officeart/2005/8/layout/hProcess4"/>
    <dgm:cxn modelId="{B41C8709-C880-E144-AA80-B9B7CA3B70B8}" type="presParOf" srcId="{75B76BA2-BDB9-6649-B66D-3182798B6CBB}" destId="{7F70EE53-FAFD-A445-8437-247CCBD4A0F3}" srcOrd="2" destOrd="0" presId="urn:microsoft.com/office/officeart/2005/8/layout/hProcess4"/>
    <dgm:cxn modelId="{D015E2C5-27DE-7144-8469-FDBCBE6402F9}" type="presParOf" srcId="{7F70EE53-FAFD-A445-8437-247CCBD4A0F3}" destId="{300F2336-6221-A14E-B53F-DD9C4C523DA5}" srcOrd="0" destOrd="0" presId="urn:microsoft.com/office/officeart/2005/8/layout/hProcess4"/>
    <dgm:cxn modelId="{659DF10A-875E-044E-8DBF-454D3DF0EA65}" type="presParOf" srcId="{300F2336-6221-A14E-B53F-DD9C4C523DA5}" destId="{5EA6F6F4-539D-284B-9027-360924E329CA}" srcOrd="0" destOrd="0" presId="urn:microsoft.com/office/officeart/2005/8/layout/hProcess4"/>
    <dgm:cxn modelId="{7CC978FE-0FD1-234E-9004-1517807CC6D2}" type="presParOf" srcId="{300F2336-6221-A14E-B53F-DD9C4C523DA5}" destId="{EA3D0074-1A8A-F844-8D89-4FBEE2D2336A}" srcOrd="1" destOrd="0" presId="urn:microsoft.com/office/officeart/2005/8/layout/hProcess4"/>
    <dgm:cxn modelId="{73DDBEDB-19BF-9C40-B8E6-E0EAD785AC98}" type="presParOf" srcId="{300F2336-6221-A14E-B53F-DD9C4C523DA5}" destId="{2D6622F5-0085-274B-8DFD-01DE2810A686}" srcOrd="2" destOrd="0" presId="urn:microsoft.com/office/officeart/2005/8/layout/hProcess4"/>
    <dgm:cxn modelId="{8A264379-9E88-5D45-8799-6AF896E28E7C}" type="presParOf" srcId="{300F2336-6221-A14E-B53F-DD9C4C523DA5}" destId="{BB3432BE-B810-414C-8832-241F6D1AA704}" srcOrd="3" destOrd="0" presId="urn:microsoft.com/office/officeart/2005/8/layout/hProcess4"/>
    <dgm:cxn modelId="{579FA465-4FD4-DD4D-9CF9-ECFB210C8C50}" type="presParOf" srcId="{300F2336-6221-A14E-B53F-DD9C4C523DA5}" destId="{DEC0F5D2-A128-F045-9AED-4026BB116692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599085-6410-BA4A-84C3-82705D35EDDC}" type="doc">
      <dgm:prSet loTypeId="urn:microsoft.com/office/officeart/2005/8/layout/hProcess4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pPr rtl="1"/>
          <a:endParaRPr lang="ar-SA"/>
        </a:p>
      </dgm:t>
    </dgm:pt>
    <dgm:pt modelId="{C311EA12-9FDC-5E4F-98E0-A95488770236}">
      <dgm:prSet phldrT="[نص]" phldr="0"/>
      <dgm:spPr/>
      <dgm:t>
        <a:bodyPr/>
        <a:lstStyle/>
        <a:p>
          <a:pPr rtl="1"/>
          <a:r>
            <a:rPr lang="ar-SA" dirty="0"/>
            <a:t>………</a:t>
          </a:r>
        </a:p>
      </dgm:t>
    </dgm:pt>
    <dgm:pt modelId="{32352CAA-6C40-2843-B1C5-4557F9D4FA78}" type="parTrans" cxnId="{6E29A0EE-04A8-124F-923F-34A81FB65076}">
      <dgm:prSet/>
      <dgm:spPr/>
      <dgm:t>
        <a:bodyPr/>
        <a:lstStyle/>
        <a:p>
          <a:pPr rtl="1"/>
          <a:endParaRPr lang="ar-SA"/>
        </a:p>
      </dgm:t>
    </dgm:pt>
    <dgm:pt modelId="{14953DF2-775B-8440-994A-4AA3EFB15563}" type="sibTrans" cxnId="{6E29A0EE-04A8-124F-923F-34A81FB65076}">
      <dgm:prSet/>
      <dgm:spPr/>
      <dgm:t>
        <a:bodyPr/>
        <a:lstStyle/>
        <a:p>
          <a:pPr rtl="1"/>
          <a:endParaRPr lang="ar-SA"/>
        </a:p>
      </dgm:t>
    </dgm:pt>
    <dgm:pt modelId="{75B76BA2-BDB9-6649-B66D-3182798B6CBB}" type="pres">
      <dgm:prSet presAssocID="{B4599085-6410-BA4A-84C3-82705D35EDDC}" presName="Name0" presStyleCnt="0">
        <dgm:presLayoutVars>
          <dgm:dir/>
          <dgm:animLvl val="lvl"/>
          <dgm:resizeHandles val="exact"/>
        </dgm:presLayoutVars>
      </dgm:prSet>
      <dgm:spPr/>
    </dgm:pt>
    <dgm:pt modelId="{BB2BC7E1-E4AF-2246-9A59-C77667697918}" type="pres">
      <dgm:prSet presAssocID="{B4599085-6410-BA4A-84C3-82705D35EDDC}" presName="tSp" presStyleCnt="0"/>
      <dgm:spPr/>
    </dgm:pt>
    <dgm:pt modelId="{A35101A6-EA1E-4943-B46C-B54F7CADB5E5}" type="pres">
      <dgm:prSet presAssocID="{B4599085-6410-BA4A-84C3-82705D35EDDC}" presName="bSp" presStyleCnt="0"/>
      <dgm:spPr/>
    </dgm:pt>
    <dgm:pt modelId="{7F70EE53-FAFD-A445-8437-247CCBD4A0F3}" type="pres">
      <dgm:prSet presAssocID="{B4599085-6410-BA4A-84C3-82705D35EDDC}" presName="process" presStyleCnt="0"/>
      <dgm:spPr/>
    </dgm:pt>
    <dgm:pt modelId="{300F2336-6221-A14E-B53F-DD9C4C523DA5}" type="pres">
      <dgm:prSet presAssocID="{C311EA12-9FDC-5E4F-98E0-A95488770236}" presName="composite1" presStyleCnt="0"/>
      <dgm:spPr/>
    </dgm:pt>
    <dgm:pt modelId="{5EA6F6F4-539D-284B-9027-360924E329CA}" type="pres">
      <dgm:prSet presAssocID="{C311EA12-9FDC-5E4F-98E0-A95488770236}" presName="dummyNode1" presStyleLbl="node1" presStyleIdx="0" presStyleCnt="1"/>
      <dgm:spPr/>
    </dgm:pt>
    <dgm:pt modelId="{EA3D0074-1A8A-F844-8D89-4FBEE2D2336A}" type="pres">
      <dgm:prSet presAssocID="{C311EA12-9FDC-5E4F-98E0-A95488770236}" presName="childNode1" presStyleLbl="bgAcc1" presStyleIdx="0" presStyleCnt="1">
        <dgm:presLayoutVars>
          <dgm:bulletEnabled val="1"/>
        </dgm:presLayoutVars>
      </dgm:prSet>
      <dgm:spPr/>
    </dgm:pt>
    <dgm:pt modelId="{2D6622F5-0085-274B-8DFD-01DE2810A686}" type="pres">
      <dgm:prSet presAssocID="{C311EA12-9FDC-5E4F-98E0-A95488770236}" presName="childNode1tx" presStyleLbl="bgAcc1" presStyleIdx="0" presStyleCnt="1">
        <dgm:presLayoutVars>
          <dgm:bulletEnabled val="1"/>
        </dgm:presLayoutVars>
      </dgm:prSet>
      <dgm:spPr/>
    </dgm:pt>
    <dgm:pt modelId="{BB3432BE-B810-414C-8832-241F6D1AA704}" type="pres">
      <dgm:prSet presAssocID="{C311EA12-9FDC-5E4F-98E0-A95488770236}" presName="parentNode1" presStyleLbl="node1" presStyleIdx="0" presStyleCnt="1">
        <dgm:presLayoutVars>
          <dgm:chMax val="1"/>
          <dgm:bulletEnabled val="1"/>
        </dgm:presLayoutVars>
      </dgm:prSet>
      <dgm:spPr/>
    </dgm:pt>
    <dgm:pt modelId="{DEC0F5D2-A128-F045-9AED-4026BB116692}" type="pres">
      <dgm:prSet presAssocID="{C311EA12-9FDC-5E4F-98E0-A95488770236}" presName="connSite1" presStyleCnt="0"/>
      <dgm:spPr/>
    </dgm:pt>
  </dgm:ptLst>
  <dgm:cxnLst>
    <dgm:cxn modelId="{358CB469-32B0-AF48-A0E8-F5DFD0DB67CB}" type="presOf" srcId="{C311EA12-9FDC-5E4F-98E0-A95488770236}" destId="{BB3432BE-B810-414C-8832-241F6D1AA704}" srcOrd="0" destOrd="0" presId="urn:microsoft.com/office/officeart/2005/8/layout/hProcess4"/>
    <dgm:cxn modelId="{5BB47F6A-4F81-2240-AEAE-81AF35D90AB0}" type="presOf" srcId="{B4599085-6410-BA4A-84C3-82705D35EDDC}" destId="{75B76BA2-BDB9-6649-B66D-3182798B6CBB}" srcOrd="0" destOrd="0" presId="urn:microsoft.com/office/officeart/2005/8/layout/hProcess4"/>
    <dgm:cxn modelId="{6E29A0EE-04A8-124F-923F-34A81FB65076}" srcId="{B4599085-6410-BA4A-84C3-82705D35EDDC}" destId="{C311EA12-9FDC-5E4F-98E0-A95488770236}" srcOrd="0" destOrd="0" parTransId="{32352CAA-6C40-2843-B1C5-4557F9D4FA78}" sibTransId="{14953DF2-775B-8440-994A-4AA3EFB15563}"/>
    <dgm:cxn modelId="{203E49DE-D076-A04D-A20C-5C5AD410DCF4}" type="presParOf" srcId="{75B76BA2-BDB9-6649-B66D-3182798B6CBB}" destId="{BB2BC7E1-E4AF-2246-9A59-C77667697918}" srcOrd="0" destOrd="0" presId="urn:microsoft.com/office/officeart/2005/8/layout/hProcess4"/>
    <dgm:cxn modelId="{2260ADF7-8276-754F-8091-C109D9BF76BD}" type="presParOf" srcId="{75B76BA2-BDB9-6649-B66D-3182798B6CBB}" destId="{A35101A6-EA1E-4943-B46C-B54F7CADB5E5}" srcOrd="1" destOrd="0" presId="urn:microsoft.com/office/officeart/2005/8/layout/hProcess4"/>
    <dgm:cxn modelId="{B41C8709-C880-E144-AA80-B9B7CA3B70B8}" type="presParOf" srcId="{75B76BA2-BDB9-6649-B66D-3182798B6CBB}" destId="{7F70EE53-FAFD-A445-8437-247CCBD4A0F3}" srcOrd="2" destOrd="0" presId="urn:microsoft.com/office/officeart/2005/8/layout/hProcess4"/>
    <dgm:cxn modelId="{D015E2C5-27DE-7144-8469-FDBCBE6402F9}" type="presParOf" srcId="{7F70EE53-FAFD-A445-8437-247CCBD4A0F3}" destId="{300F2336-6221-A14E-B53F-DD9C4C523DA5}" srcOrd="0" destOrd="0" presId="urn:microsoft.com/office/officeart/2005/8/layout/hProcess4"/>
    <dgm:cxn modelId="{659DF10A-875E-044E-8DBF-454D3DF0EA65}" type="presParOf" srcId="{300F2336-6221-A14E-B53F-DD9C4C523DA5}" destId="{5EA6F6F4-539D-284B-9027-360924E329CA}" srcOrd="0" destOrd="0" presId="urn:microsoft.com/office/officeart/2005/8/layout/hProcess4"/>
    <dgm:cxn modelId="{7CC978FE-0FD1-234E-9004-1517807CC6D2}" type="presParOf" srcId="{300F2336-6221-A14E-B53F-DD9C4C523DA5}" destId="{EA3D0074-1A8A-F844-8D89-4FBEE2D2336A}" srcOrd="1" destOrd="0" presId="urn:microsoft.com/office/officeart/2005/8/layout/hProcess4"/>
    <dgm:cxn modelId="{73DDBEDB-19BF-9C40-B8E6-E0EAD785AC98}" type="presParOf" srcId="{300F2336-6221-A14E-B53F-DD9C4C523DA5}" destId="{2D6622F5-0085-274B-8DFD-01DE2810A686}" srcOrd="2" destOrd="0" presId="urn:microsoft.com/office/officeart/2005/8/layout/hProcess4"/>
    <dgm:cxn modelId="{8A264379-9E88-5D45-8799-6AF896E28E7C}" type="presParOf" srcId="{300F2336-6221-A14E-B53F-DD9C4C523DA5}" destId="{BB3432BE-B810-414C-8832-241F6D1AA704}" srcOrd="3" destOrd="0" presId="urn:microsoft.com/office/officeart/2005/8/layout/hProcess4"/>
    <dgm:cxn modelId="{579FA465-4FD4-DD4D-9CF9-ECFB210C8C50}" type="presParOf" srcId="{300F2336-6221-A14E-B53F-DD9C4C523DA5}" destId="{DEC0F5D2-A128-F045-9AED-4026BB116692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8C9C1B-AE27-9649-9C47-3E039596F982}" type="doc">
      <dgm:prSet loTypeId="urn:microsoft.com/office/officeart/2005/8/layout/cycle4" loCatId="matrix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pPr rtl="1"/>
          <a:endParaRPr lang="ar-SA"/>
        </a:p>
      </dgm:t>
    </dgm:pt>
    <dgm:pt modelId="{63C69A2E-A1B4-494E-97F3-219F18E4BAAB}">
      <dgm:prSet phldrT="[نص]" phldr="0"/>
      <dgm:spPr/>
      <dgm:t>
        <a:bodyPr/>
        <a:lstStyle/>
        <a:p>
          <a:pPr rtl="1"/>
          <a:r>
            <a:rPr lang="ar-SA" b="1" dirty="0"/>
            <a:t>حكم سب الدهر وشتمه </a:t>
          </a:r>
        </a:p>
      </dgm:t>
    </dgm:pt>
    <dgm:pt modelId="{C390FE7E-C29B-7A47-8271-7241ABC7CA84}" type="parTrans" cxnId="{FE84A3E4-8C06-674A-99CB-0B8895B62A6C}">
      <dgm:prSet/>
      <dgm:spPr/>
      <dgm:t>
        <a:bodyPr/>
        <a:lstStyle/>
        <a:p>
          <a:pPr rtl="1"/>
          <a:endParaRPr lang="ar-SA" b="1"/>
        </a:p>
      </dgm:t>
    </dgm:pt>
    <dgm:pt modelId="{5E610887-6157-4346-88EF-3ABDF3E90294}" type="sibTrans" cxnId="{FE84A3E4-8C06-674A-99CB-0B8895B62A6C}">
      <dgm:prSet/>
      <dgm:spPr/>
      <dgm:t>
        <a:bodyPr/>
        <a:lstStyle/>
        <a:p>
          <a:pPr rtl="1"/>
          <a:endParaRPr lang="ar-SA" b="1"/>
        </a:p>
      </dgm:t>
    </dgm:pt>
    <dgm:pt modelId="{1EB36002-CB0C-AD4E-A868-EF00BD14DEC2}">
      <dgm:prSet phldrT="[نص]" phldr="0"/>
      <dgm:spPr/>
      <dgm:t>
        <a:bodyPr/>
        <a:lstStyle/>
        <a:p>
          <a:pPr rtl="1"/>
          <a:endParaRPr lang="ar-SA" b="1" dirty="0"/>
        </a:p>
      </dgm:t>
    </dgm:pt>
    <dgm:pt modelId="{9723C4A0-F811-3642-8DAB-8E8D54A7ED62}" type="parTrans" cxnId="{CE21A9D5-B22D-D044-9F6F-DA2283C84368}">
      <dgm:prSet/>
      <dgm:spPr/>
      <dgm:t>
        <a:bodyPr/>
        <a:lstStyle/>
        <a:p>
          <a:pPr rtl="1"/>
          <a:endParaRPr lang="ar-SA" b="1"/>
        </a:p>
      </dgm:t>
    </dgm:pt>
    <dgm:pt modelId="{59346DF9-5DBA-A149-8391-E90ACBCBEE90}" type="sibTrans" cxnId="{CE21A9D5-B22D-D044-9F6F-DA2283C84368}">
      <dgm:prSet/>
      <dgm:spPr/>
      <dgm:t>
        <a:bodyPr/>
        <a:lstStyle/>
        <a:p>
          <a:pPr rtl="1"/>
          <a:endParaRPr lang="ar-SA" b="1"/>
        </a:p>
      </dgm:t>
    </dgm:pt>
    <dgm:pt modelId="{FBC87058-F66F-1F40-8F6A-FF6E5766B4A8}">
      <dgm:prSet phldrT="[نص]" phldr="0"/>
      <dgm:spPr/>
      <dgm:t>
        <a:bodyPr/>
        <a:lstStyle/>
        <a:p>
          <a:pPr rtl="1"/>
          <a:r>
            <a:rPr lang="ar-SA" b="1" dirty="0"/>
            <a:t>معنى </a:t>
          </a:r>
        </a:p>
        <a:p>
          <a:pPr rtl="1"/>
          <a:r>
            <a:rPr lang="ar-SA" b="1" dirty="0"/>
            <a:t>سب الدهر </a:t>
          </a:r>
        </a:p>
      </dgm:t>
    </dgm:pt>
    <dgm:pt modelId="{9B44C629-0A55-5F43-B611-BABE7EE9355A}" type="parTrans" cxnId="{916CF898-AF77-A14D-9280-F049E8FCEB6E}">
      <dgm:prSet/>
      <dgm:spPr/>
      <dgm:t>
        <a:bodyPr/>
        <a:lstStyle/>
        <a:p>
          <a:pPr rtl="1"/>
          <a:endParaRPr lang="ar-SA" b="1"/>
        </a:p>
      </dgm:t>
    </dgm:pt>
    <dgm:pt modelId="{F0BB3423-438F-AC46-8D39-A298D0589F31}" type="sibTrans" cxnId="{916CF898-AF77-A14D-9280-F049E8FCEB6E}">
      <dgm:prSet/>
      <dgm:spPr/>
      <dgm:t>
        <a:bodyPr/>
        <a:lstStyle/>
        <a:p>
          <a:pPr rtl="1"/>
          <a:endParaRPr lang="ar-SA" b="1"/>
        </a:p>
      </dgm:t>
    </dgm:pt>
    <dgm:pt modelId="{C5BE6D07-A217-3045-AF28-5620D76F6C28}">
      <dgm:prSet phldrT="[نص]" phldr="0"/>
      <dgm:spPr/>
      <dgm:t>
        <a:bodyPr/>
        <a:lstStyle/>
        <a:p>
          <a:pPr rtl="1"/>
          <a:endParaRPr lang="ar-SA" b="1" dirty="0"/>
        </a:p>
      </dgm:t>
    </dgm:pt>
    <dgm:pt modelId="{962F5743-5003-4342-AA3C-496A9D7445CC}" type="parTrans" cxnId="{79EF1899-44FF-B247-9751-39E8808AC0B3}">
      <dgm:prSet/>
      <dgm:spPr/>
      <dgm:t>
        <a:bodyPr/>
        <a:lstStyle/>
        <a:p>
          <a:pPr rtl="1"/>
          <a:endParaRPr lang="ar-SA" b="1"/>
        </a:p>
      </dgm:t>
    </dgm:pt>
    <dgm:pt modelId="{3731BEBC-3B0A-DE42-96AF-FC377B000B27}" type="sibTrans" cxnId="{79EF1899-44FF-B247-9751-39E8808AC0B3}">
      <dgm:prSet/>
      <dgm:spPr/>
      <dgm:t>
        <a:bodyPr/>
        <a:lstStyle/>
        <a:p>
          <a:pPr rtl="1"/>
          <a:endParaRPr lang="ar-SA" b="1"/>
        </a:p>
      </dgm:t>
    </dgm:pt>
    <dgm:pt modelId="{80E63F0F-B0A0-5D45-8015-5AB449F6CB3E}">
      <dgm:prSet phldrT="[نص]" phldr="0"/>
      <dgm:spPr/>
      <dgm:t>
        <a:bodyPr/>
        <a:lstStyle/>
        <a:p>
          <a:pPr rtl="1"/>
          <a:r>
            <a:rPr lang="ar-SA" b="1" dirty="0"/>
            <a:t>حكم نسبة الحوادث إلى الدهر كفاعل لها </a:t>
          </a:r>
        </a:p>
      </dgm:t>
    </dgm:pt>
    <dgm:pt modelId="{201683F9-0842-1C43-8F15-B341044110E1}" type="parTrans" cxnId="{26D89598-9989-F249-BF39-BAFF40DAAB6D}">
      <dgm:prSet/>
      <dgm:spPr/>
      <dgm:t>
        <a:bodyPr/>
        <a:lstStyle/>
        <a:p>
          <a:pPr rtl="1"/>
          <a:endParaRPr lang="ar-SA" b="1"/>
        </a:p>
      </dgm:t>
    </dgm:pt>
    <dgm:pt modelId="{FB94BE5F-AC21-714C-B8AC-E51B7FF7A2B4}" type="sibTrans" cxnId="{26D89598-9989-F249-BF39-BAFF40DAAB6D}">
      <dgm:prSet/>
      <dgm:spPr/>
      <dgm:t>
        <a:bodyPr/>
        <a:lstStyle/>
        <a:p>
          <a:pPr rtl="1"/>
          <a:endParaRPr lang="ar-SA" b="1"/>
        </a:p>
      </dgm:t>
    </dgm:pt>
    <dgm:pt modelId="{61BB84D8-6122-1146-8083-A3666D565C44}">
      <dgm:prSet phldrT="[نص]" phldr="0"/>
      <dgm:spPr/>
      <dgm:t>
        <a:bodyPr/>
        <a:lstStyle/>
        <a:p>
          <a:pPr rtl="1"/>
          <a:endParaRPr lang="ar-SA" b="1" dirty="0"/>
        </a:p>
      </dgm:t>
    </dgm:pt>
    <dgm:pt modelId="{6F268601-4038-E841-9DE4-1D7E810B3730}" type="parTrans" cxnId="{C53668B1-D3AF-D243-AC3F-53EC3ECC31CA}">
      <dgm:prSet/>
      <dgm:spPr/>
      <dgm:t>
        <a:bodyPr/>
        <a:lstStyle/>
        <a:p>
          <a:pPr rtl="1"/>
          <a:endParaRPr lang="ar-SA" b="1"/>
        </a:p>
      </dgm:t>
    </dgm:pt>
    <dgm:pt modelId="{164C06E7-E3EC-A14C-A237-206867438141}" type="sibTrans" cxnId="{C53668B1-D3AF-D243-AC3F-53EC3ECC31CA}">
      <dgm:prSet/>
      <dgm:spPr/>
      <dgm:t>
        <a:bodyPr/>
        <a:lstStyle/>
        <a:p>
          <a:pPr rtl="1"/>
          <a:endParaRPr lang="ar-SA" b="1"/>
        </a:p>
      </dgm:t>
    </dgm:pt>
    <dgm:pt modelId="{13629B54-73E3-934E-9C2B-125B894771B3}">
      <dgm:prSet phldrT="[نص]" phldr="0"/>
      <dgm:spPr/>
      <dgm:t>
        <a:bodyPr/>
        <a:lstStyle/>
        <a:p>
          <a:pPr rtl="1"/>
          <a:r>
            <a:rPr lang="ar-SA" b="1" dirty="0"/>
            <a:t>عللي جاء النهي عن سب الدهر </a:t>
          </a:r>
        </a:p>
      </dgm:t>
    </dgm:pt>
    <dgm:pt modelId="{3BA5A7E6-DF1E-3B4B-87E5-8F1F4D9FAFD2}" type="parTrans" cxnId="{192A35A0-7B3E-7B41-9490-6C7C19CB7133}">
      <dgm:prSet/>
      <dgm:spPr/>
      <dgm:t>
        <a:bodyPr/>
        <a:lstStyle/>
        <a:p>
          <a:pPr rtl="1"/>
          <a:endParaRPr lang="ar-SA" b="1"/>
        </a:p>
      </dgm:t>
    </dgm:pt>
    <dgm:pt modelId="{13DAFE19-0B56-454A-88CA-E4034A6C151B}" type="sibTrans" cxnId="{192A35A0-7B3E-7B41-9490-6C7C19CB7133}">
      <dgm:prSet/>
      <dgm:spPr/>
      <dgm:t>
        <a:bodyPr/>
        <a:lstStyle/>
        <a:p>
          <a:pPr rtl="1"/>
          <a:endParaRPr lang="ar-SA" b="1"/>
        </a:p>
      </dgm:t>
    </dgm:pt>
    <dgm:pt modelId="{19046A09-22EC-394C-B849-611AB69C60F1}">
      <dgm:prSet phldrT="[نص]" phldr="0"/>
      <dgm:spPr/>
      <dgm:t>
        <a:bodyPr/>
        <a:lstStyle/>
        <a:p>
          <a:pPr rtl="1"/>
          <a:endParaRPr lang="ar-SA" b="1" dirty="0"/>
        </a:p>
      </dgm:t>
    </dgm:pt>
    <dgm:pt modelId="{4B1461B5-3C26-334D-A310-F1DAF080D3A8}" type="parTrans" cxnId="{AECA9B6F-5C24-1744-A425-3599DBB5DE72}">
      <dgm:prSet/>
      <dgm:spPr/>
      <dgm:t>
        <a:bodyPr/>
        <a:lstStyle/>
        <a:p>
          <a:pPr rtl="1"/>
          <a:endParaRPr lang="ar-SA" b="1"/>
        </a:p>
      </dgm:t>
    </dgm:pt>
    <dgm:pt modelId="{9459096D-2523-6D49-B050-96B6D02951A7}" type="sibTrans" cxnId="{AECA9B6F-5C24-1744-A425-3599DBB5DE72}">
      <dgm:prSet/>
      <dgm:spPr/>
      <dgm:t>
        <a:bodyPr/>
        <a:lstStyle/>
        <a:p>
          <a:pPr rtl="1"/>
          <a:endParaRPr lang="ar-SA" b="1"/>
        </a:p>
      </dgm:t>
    </dgm:pt>
    <dgm:pt modelId="{1CF373BF-64AF-AF4A-BBA6-B5793D3E1001}" type="pres">
      <dgm:prSet presAssocID="{508C9C1B-AE27-9649-9C47-3E039596F98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F27E6BF0-E03C-AB49-8C02-D55871D3DC7B}" type="pres">
      <dgm:prSet presAssocID="{508C9C1B-AE27-9649-9C47-3E039596F982}" presName="children" presStyleCnt="0"/>
      <dgm:spPr/>
    </dgm:pt>
    <dgm:pt modelId="{10CA8177-5F22-2940-98DD-A0FEE2C255CA}" type="pres">
      <dgm:prSet presAssocID="{508C9C1B-AE27-9649-9C47-3E039596F982}" presName="child1group" presStyleCnt="0"/>
      <dgm:spPr/>
    </dgm:pt>
    <dgm:pt modelId="{72A666CC-ED57-D547-9CDA-C9D310349B39}" type="pres">
      <dgm:prSet presAssocID="{508C9C1B-AE27-9649-9C47-3E039596F982}" presName="child1" presStyleLbl="bgAcc1" presStyleIdx="0" presStyleCnt="4"/>
      <dgm:spPr/>
    </dgm:pt>
    <dgm:pt modelId="{898482B3-824C-1E44-A0CF-5D27189F9071}" type="pres">
      <dgm:prSet presAssocID="{508C9C1B-AE27-9649-9C47-3E039596F982}" presName="child1Text" presStyleLbl="bgAcc1" presStyleIdx="0" presStyleCnt="4">
        <dgm:presLayoutVars>
          <dgm:bulletEnabled val="1"/>
        </dgm:presLayoutVars>
      </dgm:prSet>
      <dgm:spPr/>
    </dgm:pt>
    <dgm:pt modelId="{54D31CD8-C338-484F-899F-5AA6E4FCB03F}" type="pres">
      <dgm:prSet presAssocID="{508C9C1B-AE27-9649-9C47-3E039596F982}" presName="child2group" presStyleCnt="0"/>
      <dgm:spPr/>
    </dgm:pt>
    <dgm:pt modelId="{515D411E-8035-CA42-A12F-D773E67B9D43}" type="pres">
      <dgm:prSet presAssocID="{508C9C1B-AE27-9649-9C47-3E039596F982}" presName="child2" presStyleLbl="bgAcc1" presStyleIdx="1" presStyleCnt="4"/>
      <dgm:spPr/>
    </dgm:pt>
    <dgm:pt modelId="{282C097D-A471-1645-A52A-01F03D4925A8}" type="pres">
      <dgm:prSet presAssocID="{508C9C1B-AE27-9649-9C47-3E039596F982}" presName="child2Text" presStyleLbl="bgAcc1" presStyleIdx="1" presStyleCnt="4">
        <dgm:presLayoutVars>
          <dgm:bulletEnabled val="1"/>
        </dgm:presLayoutVars>
      </dgm:prSet>
      <dgm:spPr/>
    </dgm:pt>
    <dgm:pt modelId="{27D2ED40-DBC3-D047-8102-3D3E03DC6099}" type="pres">
      <dgm:prSet presAssocID="{508C9C1B-AE27-9649-9C47-3E039596F982}" presName="child3group" presStyleCnt="0"/>
      <dgm:spPr/>
    </dgm:pt>
    <dgm:pt modelId="{D542007A-BE06-8B42-98D0-8F9CD8FA7360}" type="pres">
      <dgm:prSet presAssocID="{508C9C1B-AE27-9649-9C47-3E039596F982}" presName="child3" presStyleLbl="bgAcc1" presStyleIdx="2" presStyleCnt="4"/>
      <dgm:spPr/>
    </dgm:pt>
    <dgm:pt modelId="{96D29CA0-D891-6B47-AF92-FAA0C094805C}" type="pres">
      <dgm:prSet presAssocID="{508C9C1B-AE27-9649-9C47-3E039596F982}" presName="child3Text" presStyleLbl="bgAcc1" presStyleIdx="2" presStyleCnt="4">
        <dgm:presLayoutVars>
          <dgm:bulletEnabled val="1"/>
        </dgm:presLayoutVars>
      </dgm:prSet>
      <dgm:spPr/>
    </dgm:pt>
    <dgm:pt modelId="{A7EF1B11-5488-1A49-A237-7B0973786CAC}" type="pres">
      <dgm:prSet presAssocID="{508C9C1B-AE27-9649-9C47-3E039596F982}" presName="child4group" presStyleCnt="0"/>
      <dgm:spPr/>
    </dgm:pt>
    <dgm:pt modelId="{F7B602B9-3108-504F-B43F-C6131A47A8F1}" type="pres">
      <dgm:prSet presAssocID="{508C9C1B-AE27-9649-9C47-3E039596F982}" presName="child4" presStyleLbl="bgAcc1" presStyleIdx="3" presStyleCnt="4"/>
      <dgm:spPr/>
    </dgm:pt>
    <dgm:pt modelId="{7DEC10DC-4EFC-B44E-9A3D-DC3772417C21}" type="pres">
      <dgm:prSet presAssocID="{508C9C1B-AE27-9649-9C47-3E039596F982}" presName="child4Text" presStyleLbl="bgAcc1" presStyleIdx="3" presStyleCnt="4">
        <dgm:presLayoutVars>
          <dgm:bulletEnabled val="1"/>
        </dgm:presLayoutVars>
      </dgm:prSet>
      <dgm:spPr/>
    </dgm:pt>
    <dgm:pt modelId="{23D139DA-4BAA-3F4E-BC9C-F174216AED85}" type="pres">
      <dgm:prSet presAssocID="{508C9C1B-AE27-9649-9C47-3E039596F982}" presName="childPlaceholder" presStyleCnt="0"/>
      <dgm:spPr/>
    </dgm:pt>
    <dgm:pt modelId="{A0E439B7-5F21-3540-B88E-2D970E4EA00D}" type="pres">
      <dgm:prSet presAssocID="{508C9C1B-AE27-9649-9C47-3E039596F982}" presName="circle" presStyleCnt="0"/>
      <dgm:spPr/>
    </dgm:pt>
    <dgm:pt modelId="{0ED383DC-BA3A-E04B-931A-EA3F3473E6C2}" type="pres">
      <dgm:prSet presAssocID="{508C9C1B-AE27-9649-9C47-3E039596F982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8F801616-13F6-B44B-8AB7-FC790FF053E7}" type="pres">
      <dgm:prSet presAssocID="{508C9C1B-AE27-9649-9C47-3E039596F982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C0DCD73D-E90F-534E-A7F3-ABBD834F94D1}" type="pres">
      <dgm:prSet presAssocID="{508C9C1B-AE27-9649-9C47-3E039596F982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0F7F6215-2531-9E43-B833-8E42CCAD7AAF}" type="pres">
      <dgm:prSet presAssocID="{508C9C1B-AE27-9649-9C47-3E039596F982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3AB255FB-D3CF-5045-81FD-A4C9B01841E5}" type="pres">
      <dgm:prSet presAssocID="{508C9C1B-AE27-9649-9C47-3E039596F982}" presName="quadrantPlaceholder" presStyleCnt="0"/>
      <dgm:spPr/>
    </dgm:pt>
    <dgm:pt modelId="{C6AFEE89-293E-7149-9AB3-AA3749CF8AC7}" type="pres">
      <dgm:prSet presAssocID="{508C9C1B-AE27-9649-9C47-3E039596F982}" presName="center1" presStyleLbl="fgShp" presStyleIdx="0" presStyleCnt="2"/>
      <dgm:spPr/>
    </dgm:pt>
    <dgm:pt modelId="{AFEA5782-2278-C640-9CAD-257B2B8495F3}" type="pres">
      <dgm:prSet presAssocID="{508C9C1B-AE27-9649-9C47-3E039596F982}" presName="center2" presStyleLbl="fgShp" presStyleIdx="1" presStyleCnt="2"/>
      <dgm:spPr/>
    </dgm:pt>
  </dgm:ptLst>
  <dgm:cxnLst>
    <dgm:cxn modelId="{D10FC308-1054-CC4B-BA78-F19B05B89803}" type="presOf" srcId="{C5BE6D07-A217-3045-AF28-5620D76F6C28}" destId="{282C097D-A471-1645-A52A-01F03D4925A8}" srcOrd="1" destOrd="0" presId="urn:microsoft.com/office/officeart/2005/8/layout/cycle4"/>
    <dgm:cxn modelId="{6E30E921-E494-7F4D-9BB9-3A1B05F0BDE4}" type="presOf" srcId="{1EB36002-CB0C-AD4E-A868-EF00BD14DEC2}" destId="{72A666CC-ED57-D547-9CDA-C9D310349B39}" srcOrd="0" destOrd="0" presId="urn:microsoft.com/office/officeart/2005/8/layout/cycle4"/>
    <dgm:cxn modelId="{9264535C-8568-5248-B134-4DC2310C7D9E}" type="presOf" srcId="{19046A09-22EC-394C-B849-611AB69C60F1}" destId="{F7B602B9-3108-504F-B43F-C6131A47A8F1}" srcOrd="0" destOrd="0" presId="urn:microsoft.com/office/officeart/2005/8/layout/cycle4"/>
    <dgm:cxn modelId="{AECA9B6F-5C24-1744-A425-3599DBB5DE72}" srcId="{13629B54-73E3-934E-9C2B-125B894771B3}" destId="{19046A09-22EC-394C-B849-611AB69C60F1}" srcOrd="0" destOrd="0" parTransId="{4B1461B5-3C26-334D-A310-F1DAF080D3A8}" sibTransId="{9459096D-2523-6D49-B050-96B6D02951A7}"/>
    <dgm:cxn modelId="{34374F7E-6010-D54C-AA4B-9D6A2957401F}" type="presOf" srcId="{13629B54-73E3-934E-9C2B-125B894771B3}" destId="{0F7F6215-2531-9E43-B833-8E42CCAD7AAF}" srcOrd="0" destOrd="0" presId="urn:microsoft.com/office/officeart/2005/8/layout/cycle4"/>
    <dgm:cxn modelId="{E277B182-3112-8648-B10C-6F0197D4C1A7}" type="presOf" srcId="{C5BE6D07-A217-3045-AF28-5620D76F6C28}" destId="{515D411E-8035-CA42-A12F-D773E67B9D43}" srcOrd="0" destOrd="0" presId="urn:microsoft.com/office/officeart/2005/8/layout/cycle4"/>
    <dgm:cxn modelId="{DE11BE92-18AB-694D-9B3E-E84664F9C283}" type="presOf" srcId="{508C9C1B-AE27-9649-9C47-3E039596F982}" destId="{1CF373BF-64AF-AF4A-BBA6-B5793D3E1001}" srcOrd="0" destOrd="0" presId="urn:microsoft.com/office/officeart/2005/8/layout/cycle4"/>
    <dgm:cxn modelId="{26D89598-9989-F249-BF39-BAFF40DAAB6D}" srcId="{508C9C1B-AE27-9649-9C47-3E039596F982}" destId="{80E63F0F-B0A0-5D45-8015-5AB449F6CB3E}" srcOrd="2" destOrd="0" parTransId="{201683F9-0842-1C43-8F15-B341044110E1}" sibTransId="{FB94BE5F-AC21-714C-B8AC-E51B7FF7A2B4}"/>
    <dgm:cxn modelId="{916CF898-AF77-A14D-9280-F049E8FCEB6E}" srcId="{508C9C1B-AE27-9649-9C47-3E039596F982}" destId="{FBC87058-F66F-1F40-8F6A-FF6E5766B4A8}" srcOrd="1" destOrd="0" parTransId="{9B44C629-0A55-5F43-B611-BABE7EE9355A}" sibTransId="{F0BB3423-438F-AC46-8D39-A298D0589F31}"/>
    <dgm:cxn modelId="{79EF1899-44FF-B247-9751-39E8808AC0B3}" srcId="{FBC87058-F66F-1F40-8F6A-FF6E5766B4A8}" destId="{C5BE6D07-A217-3045-AF28-5620D76F6C28}" srcOrd="0" destOrd="0" parTransId="{962F5743-5003-4342-AA3C-496A9D7445CC}" sibTransId="{3731BEBC-3B0A-DE42-96AF-FC377B000B27}"/>
    <dgm:cxn modelId="{192A35A0-7B3E-7B41-9490-6C7C19CB7133}" srcId="{508C9C1B-AE27-9649-9C47-3E039596F982}" destId="{13629B54-73E3-934E-9C2B-125B894771B3}" srcOrd="3" destOrd="0" parTransId="{3BA5A7E6-DF1E-3B4B-87E5-8F1F4D9FAFD2}" sibTransId="{13DAFE19-0B56-454A-88CA-E4034A6C151B}"/>
    <dgm:cxn modelId="{40129EAB-B193-EF40-BA9C-0F1AA1D0EB86}" type="presOf" srcId="{61BB84D8-6122-1146-8083-A3666D565C44}" destId="{96D29CA0-D891-6B47-AF92-FAA0C094805C}" srcOrd="1" destOrd="0" presId="urn:microsoft.com/office/officeart/2005/8/layout/cycle4"/>
    <dgm:cxn modelId="{C53668B1-D3AF-D243-AC3F-53EC3ECC31CA}" srcId="{80E63F0F-B0A0-5D45-8015-5AB449F6CB3E}" destId="{61BB84D8-6122-1146-8083-A3666D565C44}" srcOrd="0" destOrd="0" parTransId="{6F268601-4038-E841-9DE4-1D7E810B3730}" sibTransId="{164C06E7-E3EC-A14C-A237-206867438141}"/>
    <dgm:cxn modelId="{F55336CD-F489-A941-8E8E-CC8E8FE9260F}" type="presOf" srcId="{1EB36002-CB0C-AD4E-A868-EF00BD14DEC2}" destId="{898482B3-824C-1E44-A0CF-5D27189F9071}" srcOrd="1" destOrd="0" presId="urn:microsoft.com/office/officeart/2005/8/layout/cycle4"/>
    <dgm:cxn modelId="{12F6ABD2-525E-FE44-A849-E3FEF0DADFB5}" type="presOf" srcId="{63C69A2E-A1B4-494E-97F3-219F18E4BAAB}" destId="{0ED383DC-BA3A-E04B-931A-EA3F3473E6C2}" srcOrd="0" destOrd="0" presId="urn:microsoft.com/office/officeart/2005/8/layout/cycle4"/>
    <dgm:cxn modelId="{52E799D5-BDA4-7F47-AE98-2C78693CFB04}" type="presOf" srcId="{61BB84D8-6122-1146-8083-A3666D565C44}" destId="{D542007A-BE06-8B42-98D0-8F9CD8FA7360}" srcOrd="0" destOrd="0" presId="urn:microsoft.com/office/officeart/2005/8/layout/cycle4"/>
    <dgm:cxn modelId="{CE21A9D5-B22D-D044-9F6F-DA2283C84368}" srcId="{63C69A2E-A1B4-494E-97F3-219F18E4BAAB}" destId="{1EB36002-CB0C-AD4E-A868-EF00BD14DEC2}" srcOrd="0" destOrd="0" parTransId="{9723C4A0-F811-3642-8DAB-8E8D54A7ED62}" sibTransId="{59346DF9-5DBA-A149-8391-E90ACBCBEE90}"/>
    <dgm:cxn modelId="{FE84A3E4-8C06-674A-99CB-0B8895B62A6C}" srcId="{508C9C1B-AE27-9649-9C47-3E039596F982}" destId="{63C69A2E-A1B4-494E-97F3-219F18E4BAAB}" srcOrd="0" destOrd="0" parTransId="{C390FE7E-C29B-7A47-8271-7241ABC7CA84}" sibTransId="{5E610887-6157-4346-88EF-3ABDF3E90294}"/>
    <dgm:cxn modelId="{5AC922E5-8359-F745-84D4-272CF989A063}" type="presOf" srcId="{80E63F0F-B0A0-5D45-8015-5AB449F6CB3E}" destId="{C0DCD73D-E90F-534E-A7F3-ABBD834F94D1}" srcOrd="0" destOrd="0" presId="urn:microsoft.com/office/officeart/2005/8/layout/cycle4"/>
    <dgm:cxn modelId="{EF2C14F6-F1FD-BB44-B2B2-C2A4B187EF42}" type="presOf" srcId="{19046A09-22EC-394C-B849-611AB69C60F1}" destId="{7DEC10DC-4EFC-B44E-9A3D-DC3772417C21}" srcOrd="1" destOrd="0" presId="urn:microsoft.com/office/officeart/2005/8/layout/cycle4"/>
    <dgm:cxn modelId="{80ABE6F8-291C-3940-881F-9E7D84F659FD}" type="presOf" srcId="{FBC87058-F66F-1F40-8F6A-FF6E5766B4A8}" destId="{8F801616-13F6-B44B-8AB7-FC790FF053E7}" srcOrd="0" destOrd="0" presId="urn:microsoft.com/office/officeart/2005/8/layout/cycle4"/>
    <dgm:cxn modelId="{2ED1FF9D-00C2-514C-BF4F-4ADB5C9B8E0C}" type="presParOf" srcId="{1CF373BF-64AF-AF4A-BBA6-B5793D3E1001}" destId="{F27E6BF0-E03C-AB49-8C02-D55871D3DC7B}" srcOrd="0" destOrd="0" presId="urn:microsoft.com/office/officeart/2005/8/layout/cycle4"/>
    <dgm:cxn modelId="{EE98DA7C-A099-394A-BF1E-B39C108B2759}" type="presParOf" srcId="{F27E6BF0-E03C-AB49-8C02-D55871D3DC7B}" destId="{10CA8177-5F22-2940-98DD-A0FEE2C255CA}" srcOrd="0" destOrd="0" presId="urn:microsoft.com/office/officeart/2005/8/layout/cycle4"/>
    <dgm:cxn modelId="{3F0C4E01-D747-9644-984E-1BE77C6C71B2}" type="presParOf" srcId="{10CA8177-5F22-2940-98DD-A0FEE2C255CA}" destId="{72A666CC-ED57-D547-9CDA-C9D310349B39}" srcOrd="0" destOrd="0" presId="urn:microsoft.com/office/officeart/2005/8/layout/cycle4"/>
    <dgm:cxn modelId="{CB4E723B-8F32-4144-8A66-4FA78F6E14BB}" type="presParOf" srcId="{10CA8177-5F22-2940-98DD-A0FEE2C255CA}" destId="{898482B3-824C-1E44-A0CF-5D27189F9071}" srcOrd="1" destOrd="0" presId="urn:microsoft.com/office/officeart/2005/8/layout/cycle4"/>
    <dgm:cxn modelId="{D8D184A4-89A7-0B4B-92F9-B099263BF2C7}" type="presParOf" srcId="{F27E6BF0-E03C-AB49-8C02-D55871D3DC7B}" destId="{54D31CD8-C338-484F-899F-5AA6E4FCB03F}" srcOrd="1" destOrd="0" presId="urn:microsoft.com/office/officeart/2005/8/layout/cycle4"/>
    <dgm:cxn modelId="{8FADC2E8-B92D-8B40-B5E5-F5ECA8C734DF}" type="presParOf" srcId="{54D31CD8-C338-484F-899F-5AA6E4FCB03F}" destId="{515D411E-8035-CA42-A12F-D773E67B9D43}" srcOrd="0" destOrd="0" presId="urn:microsoft.com/office/officeart/2005/8/layout/cycle4"/>
    <dgm:cxn modelId="{3CEFF1C8-4777-104B-930F-C7385DEDE1FA}" type="presParOf" srcId="{54D31CD8-C338-484F-899F-5AA6E4FCB03F}" destId="{282C097D-A471-1645-A52A-01F03D4925A8}" srcOrd="1" destOrd="0" presId="urn:microsoft.com/office/officeart/2005/8/layout/cycle4"/>
    <dgm:cxn modelId="{72F5859C-40E2-084D-86EE-2A3704A1456F}" type="presParOf" srcId="{F27E6BF0-E03C-AB49-8C02-D55871D3DC7B}" destId="{27D2ED40-DBC3-D047-8102-3D3E03DC6099}" srcOrd="2" destOrd="0" presId="urn:microsoft.com/office/officeart/2005/8/layout/cycle4"/>
    <dgm:cxn modelId="{2EC10EDF-ADAD-074A-A2A0-B68997CFC43A}" type="presParOf" srcId="{27D2ED40-DBC3-D047-8102-3D3E03DC6099}" destId="{D542007A-BE06-8B42-98D0-8F9CD8FA7360}" srcOrd="0" destOrd="0" presId="urn:microsoft.com/office/officeart/2005/8/layout/cycle4"/>
    <dgm:cxn modelId="{443B523F-6C92-BA49-A9A3-1250144A5801}" type="presParOf" srcId="{27D2ED40-DBC3-D047-8102-3D3E03DC6099}" destId="{96D29CA0-D891-6B47-AF92-FAA0C094805C}" srcOrd="1" destOrd="0" presId="urn:microsoft.com/office/officeart/2005/8/layout/cycle4"/>
    <dgm:cxn modelId="{1B058D51-4C48-864E-9DF5-DE433BA65B90}" type="presParOf" srcId="{F27E6BF0-E03C-AB49-8C02-D55871D3DC7B}" destId="{A7EF1B11-5488-1A49-A237-7B0973786CAC}" srcOrd="3" destOrd="0" presId="urn:microsoft.com/office/officeart/2005/8/layout/cycle4"/>
    <dgm:cxn modelId="{EFBED376-A3BA-AB4F-A198-0AA718B891E5}" type="presParOf" srcId="{A7EF1B11-5488-1A49-A237-7B0973786CAC}" destId="{F7B602B9-3108-504F-B43F-C6131A47A8F1}" srcOrd="0" destOrd="0" presId="urn:microsoft.com/office/officeart/2005/8/layout/cycle4"/>
    <dgm:cxn modelId="{A42318AE-6ED4-3B42-B56D-97F51DE3EB8B}" type="presParOf" srcId="{A7EF1B11-5488-1A49-A237-7B0973786CAC}" destId="{7DEC10DC-4EFC-B44E-9A3D-DC3772417C21}" srcOrd="1" destOrd="0" presId="urn:microsoft.com/office/officeart/2005/8/layout/cycle4"/>
    <dgm:cxn modelId="{84399504-2C2F-F14A-9BC0-6D162723AA8F}" type="presParOf" srcId="{F27E6BF0-E03C-AB49-8C02-D55871D3DC7B}" destId="{23D139DA-4BAA-3F4E-BC9C-F174216AED85}" srcOrd="4" destOrd="0" presId="urn:microsoft.com/office/officeart/2005/8/layout/cycle4"/>
    <dgm:cxn modelId="{35AD9519-8F38-9F47-8583-BE2487D12645}" type="presParOf" srcId="{1CF373BF-64AF-AF4A-BBA6-B5793D3E1001}" destId="{A0E439B7-5F21-3540-B88E-2D970E4EA00D}" srcOrd="1" destOrd="0" presId="urn:microsoft.com/office/officeart/2005/8/layout/cycle4"/>
    <dgm:cxn modelId="{F79BF0D0-7CDF-2647-AFDD-D6C440C7A8E8}" type="presParOf" srcId="{A0E439B7-5F21-3540-B88E-2D970E4EA00D}" destId="{0ED383DC-BA3A-E04B-931A-EA3F3473E6C2}" srcOrd="0" destOrd="0" presId="urn:microsoft.com/office/officeart/2005/8/layout/cycle4"/>
    <dgm:cxn modelId="{E4849181-D23F-9446-9968-D1CF3C102F16}" type="presParOf" srcId="{A0E439B7-5F21-3540-B88E-2D970E4EA00D}" destId="{8F801616-13F6-B44B-8AB7-FC790FF053E7}" srcOrd="1" destOrd="0" presId="urn:microsoft.com/office/officeart/2005/8/layout/cycle4"/>
    <dgm:cxn modelId="{1E598794-EC3E-5941-8A2B-D09AA2258437}" type="presParOf" srcId="{A0E439B7-5F21-3540-B88E-2D970E4EA00D}" destId="{C0DCD73D-E90F-534E-A7F3-ABBD834F94D1}" srcOrd="2" destOrd="0" presId="urn:microsoft.com/office/officeart/2005/8/layout/cycle4"/>
    <dgm:cxn modelId="{27A898FC-EF43-924E-8370-0A51A4A1EDB5}" type="presParOf" srcId="{A0E439B7-5F21-3540-B88E-2D970E4EA00D}" destId="{0F7F6215-2531-9E43-B833-8E42CCAD7AAF}" srcOrd="3" destOrd="0" presId="urn:microsoft.com/office/officeart/2005/8/layout/cycle4"/>
    <dgm:cxn modelId="{D07956B1-A516-A84F-A8EE-F4D1E1B1657C}" type="presParOf" srcId="{A0E439B7-5F21-3540-B88E-2D970E4EA00D}" destId="{3AB255FB-D3CF-5045-81FD-A4C9B01841E5}" srcOrd="4" destOrd="0" presId="urn:microsoft.com/office/officeart/2005/8/layout/cycle4"/>
    <dgm:cxn modelId="{56FF8A6A-323A-554E-A7D9-D5D29ABE7AB9}" type="presParOf" srcId="{1CF373BF-64AF-AF4A-BBA6-B5793D3E1001}" destId="{C6AFEE89-293E-7149-9AB3-AA3749CF8AC7}" srcOrd="2" destOrd="0" presId="urn:microsoft.com/office/officeart/2005/8/layout/cycle4"/>
    <dgm:cxn modelId="{1FE4146D-EBB3-9249-AE1D-6CCF7C72E839}" type="presParOf" srcId="{1CF373BF-64AF-AF4A-BBA6-B5793D3E1001}" destId="{AFEA5782-2278-C640-9CAD-257B2B8495F3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1F0964-40BB-CD40-A3CB-DDD2D15F7843}" type="doc">
      <dgm:prSet loTypeId="urn:microsoft.com/office/officeart/2005/8/layout/pList2" loCatId="picture" qsTypeId="urn:microsoft.com/office/officeart/2005/8/quickstyle/simple1" qsCatId="simple" csTypeId="urn:microsoft.com/office/officeart/2005/8/colors/accent0_1" csCatId="mainScheme" phldr="1"/>
      <dgm:spPr/>
    </dgm:pt>
    <dgm:pt modelId="{B807843C-A6A6-6748-9273-8CECB3DCEB5D}">
      <dgm:prSet phldrT="[نص]" phldr="0"/>
      <dgm:spPr/>
      <dgm:t>
        <a:bodyPr/>
        <a:lstStyle/>
        <a:p>
          <a:pPr rtl="1"/>
          <a:endParaRPr lang="ar-SA" dirty="0"/>
        </a:p>
      </dgm:t>
    </dgm:pt>
    <dgm:pt modelId="{22029CA7-DE82-834F-887B-BD061819799D}" type="parTrans" cxnId="{EDBE4861-C4A2-6944-A87E-56618E4255C9}">
      <dgm:prSet/>
      <dgm:spPr/>
      <dgm:t>
        <a:bodyPr/>
        <a:lstStyle/>
        <a:p>
          <a:pPr rtl="1"/>
          <a:endParaRPr lang="ar-SA"/>
        </a:p>
      </dgm:t>
    </dgm:pt>
    <dgm:pt modelId="{2895D9FD-E296-0C4A-BFF6-C44E4BF713E3}" type="sibTrans" cxnId="{EDBE4861-C4A2-6944-A87E-56618E4255C9}">
      <dgm:prSet/>
      <dgm:spPr/>
      <dgm:t>
        <a:bodyPr/>
        <a:lstStyle/>
        <a:p>
          <a:pPr rtl="1"/>
          <a:endParaRPr lang="ar-SA"/>
        </a:p>
      </dgm:t>
    </dgm:pt>
    <dgm:pt modelId="{8848F83C-B302-7048-9F6A-ADA7CDC9E44F}">
      <dgm:prSet phldrT="[نص]" phldr="0"/>
      <dgm:spPr/>
      <dgm:t>
        <a:bodyPr/>
        <a:lstStyle/>
        <a:p>
          <a:pPr rtl="1"/>
          <a:endParaRPr lang="ar-SA" dirty="0"/>
        </a:p>
      </dgm:t>
    </dgm:pt>
    <dgm:pt modelId="{94BB9F36-9559-BD4F-B7FF-2692EE01AA6E}" type="parTrans" cxnId="{6E01CE32-CE99-E84A-B2B5-5BBE76F11EAB}">
      <dgm:prSet/>
      <dgm:spPr/>
      <dgm:t>
        <a:bodyPr/>
        <a:lstStyle/>
        <a:p>
          <a:pPr rtl="1"/>
          <a:endParaRPr lang="ar-SA"/>
        </a:p>
      </dgm:t>
    </dgm:pt>
    <dgm:pt modelId="{F8FBF5D0-1C5D-0F46-8C11-82B27A21E49F}" type="sibTrans" cxnId="{6E01CE32-CE99-E84A-B2B5-5BBE76F11EAB}">
      <dgm:prSet/>
      <dgm:spPr/>
      <dgm:t>
        <a:bodyPr/>
        <a:lstStyle/>
        <a:p>
          <a:pPr rtl="1"/>
          <a:endParaRPr lang="ar-SA"/>
        </a:p>
      </dgm:t>
    </dgm:pt>
    <dgm:pt modelId="{B8ABAD1A-77D0-DF4D-8D35-DB4D4660D709}">
      <dgm:prSet phldrT="[نص]" phldr="0"/>
      <dgm:spPr/>
      <dgm:t>
        <a:bodyPr/>
        <a:lstStyle/>
        <a:p>
          <a:pPr rtl="1"/>
          <a:endParaRPr lang="ar-SA" dirty="0"/>
        </a:p>
      </dgm:t>
    </dgm:pt>
    <dgm:pt modelId="{FE49FC8D-797A-FF43-9A35-02B85CF8D8D0}" type="parTrans" cxnId="{3385C694-1B1C-8747-9DA5-D3D43F0ED258}">
      <dgm:prSet/>
      <dgm:spPr/>
      <dgm:t>
        <a:bodyPr/>
        <a:lstStyle/>
        <a:p>
          <a:pPr rtl="1"/>
          <a:endParaRPr lang="ar-SA"/>
        </a:p>
      </dgm:t>
    </dgm:pt>
    <dgm:pt modelId="{361D5C7F-1588-FF4D-A902-4365CE9D1CA7}" type="sibTrans" cxnId="{3385C694-1B1C-8747-9DA5-D3D43F0ED258}">
      <dgm:prSet/>
      <dgm:spPr/>
      <dgm:t>
        <a:bodyPr/>
        <a:lstStyle/>
        <a:p>
          <a:pPr rtl="1"/>
          <a:endParaRPr lang="ar-SA"/>
        </a:p>
      </dgm:t>
    </dgm:pt>
    <dgm:pt modelId="{8F6B15C5-9CD1-BC45-9107-D8C4BBE42D98}" type="pres">
      <dgm:prSet presAssocID="{481F0964-40BB-CD40-A3CB-DDD2D15F7843}" presName="Name0" presStyleCnt="0">
        <dgm:presLayoutVars>
          <dgm:dir/>
          <dgm:resizeHandles val="exact"/>
        </dgm:presLayoutVars>
      </dgm:prSet>
      <dgm:spPr/>
    </dgm:pt>
    <dgm:pt modelId="{17175534-5030-824E-AB0B-14A10C88FF10}" type="pres">
      <dgm:prSet presAssocID="{481F0964-40BB-CD40-A3CB-DDD2D15F7843}" presName="bkgdShp" presStyleLbl="alignAccFollowNode1" presStyleIdx="0" presStyleCnt="1"/>
      <dgm:spPr/>
    </dgm:pt>
    <dgm:pt modelId="{D2782E2F-6F62-A24A-8869-6392DA5ED3E7}" type="pres">
      <dgm:prSet presAssocID="{481F0964-40BB-CD40-A3CB-DDD2D15F7843}" presName="linComp" presStyleCnt="0"/>
      <dgm:spPr/>
    </dgm:pt>
    <dgm:pt modelId="{DC6AF4C2-AB1F-1A41-BABE-BFD613CDCEC0}" type="pres">
      <dgm:prSet presAssocID="{B807843C-A6A6-6748-9273-8CECB3DCEB5D}" presName="compNode" presStyleCnt="0"/>
      <dgm:spPr/>
    </dgm:pt>
    <dgm:pt modelId="{EB02D73F-3CEB-0448-AB51-2411B5EB986D}" type="pres">
      <dgm:prSet presAssocID="{B807843C-A6A6-6748-9273-8CECB3DCEB5D}" presName="node" presStyleLbl="node1" presStyleIdx="0" presStyleCnt="3">
        <dgm:presLayoutVars>
          <dgm:bulletEnabled val="1"/>
        </dgm:presLayoutVars>
      </dgm:prSet>
      <dgm:spPr/>
    </dgm:pt>
    <dgm:pt modelId="{DDB300E4-E60E-E640-ADBB-FB109AC95094}" type="pres">
      <dgm:prSet presAssocID="{B807843C-A6A6-6748-9273-8CECB3DCEB5D}" presName="invisiNode" presStyleLbl="node1" presStyleIdx="0" presStyleCnt="3"/>
      <dgm:spPr/>
    </dgm:pt>
    <dgm:pt modelId="{92CA2853-AB01-E048-9913-2C7F38D92115}" type="pres">
      <dgm:prSet presAssocID="{B807843C-A6A6-6748-9273-8CECB3DCEB5D}" presName="imagNode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t="-68000" b="-68000"/>
          </a:stretch>
        </a:blipFill>
      </dgm:spPr>
    </dgm:pt>
    <dgm:pt modelId="{227B7BE5-CD4C-AE42-9F80-82FABC88F484}" type="pres">
      <dgm:prSet presAssocID="{2895D9FD-E296-0C4A-BFF6-C44E4BF713E3}" presName="sibTrans" presStyleLbl="sibTrans2D1" presStyleIdx="0" presStyleCnt="0"/>
      <dgm:spPr/>
    </dgm:pt>
    <dgm:pt modelId="{7C1B1E0E-6988-9B48-B24C-2119A0164090}" type="pres">
      <dgm:prSet presAssocID="{8848F83C-B302-7048-9F6A-ADA7CDC9E44F}" presName="compNode" presStyleCnt="0"/>
      <dgm:spPr/>
    </dgm:pt>
    <dgm:pt modelId="{12C52616-3751-7940-9B8B-9070F3AF18DB}" type="pres">
      <dgm:prSet presAssocID="{8848F83C-B302-7048-9F6A-ADA7CDC9E44F}" presName="node" presStyleLbl="node1" presStyleIdx="1" presStyleCnt="3">
        <dgm:presLayoutVars>
          <dgm:bulletEnabled val="1"/>
        </dgm:presLayoutVars>
      </dgm:prSet>
      <dgm:spPr/>
    </dgm:pt>
    <dgm:pt modelId="{0CB67815-5F87-5E4B-B79F-CB86180084A9}" type="pres">
      <dgm:prSet presAssocID="{8848F83C-B302-7048-9F6A-ADA7CDC9E44F}" presName="invisiNode" presStyleLbl="node1" presStyleIdx="1" presStyleCnt="3"/>
      <dgm:spPr/>
    </dgm:pt>
    <dgm:pt modelId="{054E1159-F7FB-4743-9A56-06415BDF9E46}" type="pres">
      <dgm:prSet presAssocID="{8848F83C-B302-7048-9F6A-ADA7CDC9E44F}" presName="imagNod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45000" b="-45000"/>
          </a:stretch>
        </a:blipFill>
      </dgm:spPr>
    </dgm:pt>
    <dgm:pt modelId="{EE747386-CF90-7B45-82D4-9EB8AC260757}" type="pres">
      <dgm:prSet presAssocID="{F8FBF5D0-1C5D-0F46-8C11-82B27A21E49F}" presName="sibTrans" presStyleLbl="sibTrans2D1" presStyleIdx="0" presStyleCnt="0"/>
      <dgm:spPr/>
    </dgm:pt>
    <dgm:pt modelId="{8EE5AB6E-8874-1344-938F-A9DD68FC18A6}" type="pres">
      <dgm:prSet presAssocID="{B8ABAD1A-77D0-DF4D-8D35-DB4D4660D709}" presName="compNode" presStyleCnt="0"/>
      <dgm:spPr/>
    </dgm:pt>
    <dgm:pt modelId="{8C2D2939-6C61-4444-BBF8-4A18DAFC009B}" type="pres">
      <dgm:prSet presAssocID="{B8ABAD1A-77D0-DF4D-8D35-DB4D4660D709}" presName="node" presStyleLbl="node1" presStyleIdx="2" presStyleCnt="3">
        <dgm:presLayoutVars>
          <dgm:bulletEnabled val="1"/>
        </dgm:presLayoutVars>
      </dgm:prSet>
      <dgm:spPr/>
    </dgm:pt>
    <dgm:pt modelId="{79131FCA-C0E6-EB45-BEC8-030257D2A132}" type="pres">
      <dgm:prSet presAssocID="{B8ABAD1A-77D0-DF4D-8D35-DB4D4660D709}" presName="invisiNode" presStyleLbl="node1" presStyleIdx="2" presStyleCnt="3"/>
      <dgm:spPr/>
    </dgm:pt>
    <dgm:pt modelId="{0089036A-8F9A-A647-8717-FB229F1013B9}" type="pres">
      <dgm:prSet presAssocID="{B8ABAD1A-77D0-DF4D-8D35-DB4D4660D709}" presName="imagNode" presStyleLbl="fgImgPlace1" presStyleIdx="2" presStyleCnt="3"/>
      <dgm:spPr>
        <a:blipFill>
          <a:blip xmlns:r="http://schemas.openxmlformats.org/officeDocument/2006/relationships" r:embed="rId1"/>
          <a:srcRect/>
          <a:stretch>
            <a:fillRect t="-68000" b="-68000"/>
          </a:stretch>
        </a:blipFill>
      </dgm:spPr>
    </dgm:pt>
  </dgm:ptLst>
  <dgm:cxnLst>
    <dgm:cxn modelId="{304CC20A-B8AA-F74D-8206-A7E5A7FF02EE}" type="presOf" srcId="{2895D9FD-E296-0C4A-BFF6-C44E4BF713E3}" destId="{227B7BE5-CD4C-AE42-9F80-82FABC88F484}" srcOrd="0" destOrd="0" presId="urn:microsoft.com/office/officeart/2005/8/layout/pList2"/>
    <dgm:cxn modelId="{6E01CE32-CE99-E84A-B2B5-5BBE76F11EAB}" srcId="{481F0964-40BB-CD40-A3CB-DDD2D15F7843}" destId="{8848F83C-B302-7048-9F6A-ADA7CDC9E44F}" srcOrd="1" destOrd="0" parTransId="{94BB9F36-9559-BD4F-B7FF-2692EE01AA6E}" sibTransId="{F8FBF5D0-1C5D-0F46-8C11-82B27A21E49F}"/>
    <dgm:cxn modelId="{EDBE4861-C4A2-6944-A87E-56618E4255C9}" srcId="{481F0964-40BB-CD40-A3CB-DDD2D15F7843}" destId="{B807843C-A6A6-6748-9273-8CECB3DCEB5D}" srcOrd="0" destOrd="0" parTransId="{22029CA7-DE82-834F-887B-BD061819799D}" sibTransId="{2895D9FD-E296-0C4A-BFF6-C44E4BF713E3}"/>
    <dgm:cxn modelId="{49656679-559C-3F4D-8EAB-EC80B1D2DBE2}" type="presOf" srcId="{8848F83C-B302-7048-9F6A-ADA7CDC9E44F}" destId="{12C52616-3751-7940-9B8B-9070F3AF18DB}" srcOrd="0" destOrd="0" presId="urn:microsoft.com/office/officeart/2005/8/layout/pList2"/>
    <dgm:cxn modelId="{3385C694-1B1C-8747-9DA5-D3D43F0ED258}" srcId="{481F0964-40BB-CD40-A3CB-DDD2D15F7843}" destId="{B8ABAD1A-77D0-DF4D-8D35-DB4D4660D709}" srcOrd="2" destOrd="0" parTransId="{FE49FC8D-797A-FF43-9A35-02B85CF8D8D0}" sibTransId="{361D5C7F-1588-FF4D-A902-4365CE9D1CA7}"/>
    <dgm:cxn modelId="{3A332F97-F542-D744-B22D-20BA33122648}" type="presOf" srcId="{B8ABAD1A-77D0-DF4D-8D35-DB4D4660D709}" destId="{8C2D2939-6C61-4444-BBF8-4A18DAFC009B}" srcOrd="0" destOrd="0" presId="urn:microsoft.com/office/officeart/2005/8/layout/pList2"/>
    <dgm:cxn modelId="{BE37D7EE-604F-A04B-B7EE-B9DA9918F680}" type="presOf" srcId="{B807843C-A6A6-6748-9273-8CECB3DCEB5D}" destId="{EB02D73F-3CEB-0448-AB51-2411B5EB986D}" srcOrd="0" destOrd="0" presId="urn:microsoft.com/office/officeart/2005/8/layout/pList2"/>
    <dgm:cxn modelId="{36F88FF5-02B8-3241-BF4E-751A8B7BD7B4}" type="presOf" srcId="{F8FBF5D0-1C5D-0F46-8C11-82B27A21E49F}" destId="{EE747386-CF90-7B45-82D4-9EB8AC260757}" srcOrd="0" destOrd="0" presId="urn:microsoft.com/office/officeart/2005/8/layout/pList2"/>
    <dgm:cxn modelId="{2FF3F2F5-E23C-644F-B3B6-639C79111058}" type="presOf" srcId="{481F0964-40BB-CD40-A3CB-DDD2D15F7843}" destId="{8F6B15C5-9CD1-BC45-9107-D8C4BBE42D98}" srcOrd="0" destOrd="0" presId="urn:microsoft.com/office/officeart/2005/8/layout/pList2"/>
    <dgm:cxn modelId="{D039905C-DB4E-6E45-A8F6-14FF6171762B}" type="presParOf" srcId="{8F6B15C5-9CD1-BC45-9107-D8C4BBE42D98}" destId="{17175534-5030-824E-AB0B-14A10C88FF10}" srcOrd="0" destOrd="0" presId="urn:microsoft.com/office/officeart/2005/8/layout/pList2"/>
    <dgm:cxn modelId="{9F292720-FC9C-E046-A32A-E5706B375034}" type="presParOf" srcId="{8F6B15C5-9CD1-BC45-9107-D8C4BBE42D98}" destId="{D2782E2F-6F62-A24A-8869-6392DA5ED3E7}" srcOrd="1" destOrd="0" presId="urn:microsoft.com/office/officeart/2005/8/layout/pList2"/>
    <dgm:cxn modelId="{50A7FB4D-F0E8-CC4B-A62E-64718288C133}" type="presParOf" srcId="{D2782E2F-6F62-A24A-8869-6392DA5ED3E7}" destId="{DC6AF4C2-AB1F-1A41-BABE-BFD613CDCEC0}" srcOrd="0" destOrd="0" presId="urn:microsoft.com/office/officeart/2005/8/layout/pList2"/>
    <dgm:cxn modelId="{DD91801F-E3C0-8A47-8CAC-895C5AD60D98}" type="presParOf" srcId="{DC6AF4C2-AB1F-1A41-BABE-BFD613CDCEC0}" destId="{EB02D73F-3CEB-0448-AB51-2411B5EB986D}" srcOrd="0" destOrd="0" presId="urn:microsoft.com/office/officeart/2005/8/layout/pList2"/>
    <dgm:cxn modelId="{D76A4269-6505-B046-97CB-292DF09A14E4}" type="presParOf" srcId="{DC6AF4C2-AB1F-1A41-BABE-BFD613CDCEC0}" destId="{DDB300E4-E60E-E640-ADBB-FB109AC95094}" srcOrd="1" destOrd="0" presId="urn:microsoft.com/office/officeart/2005/8/layout/pList2"/>
    <dgm:cxn modelId="{08BE85DC-1ED9-874F-8D58-58C5B1143029}" type="presParOf" srcId="{DC6AF4C2-AB1F-1A41-BABE-BFD613CDCEC0}" destId="{92CA2853-AB01-E048-9913-2C7F38D92115}" srcOrd="2" destOrd="0" presId="urn:microsoft.com/office/officeart/2005/8/layout/pList2"/>
    <dgm:cxn modelId="{93A68264-736C-DB4B-A669-D34BB0B13142}" type="presParOf" srcId="{D2782E2F-6F62-A24A-8869-6392DA5ED3E7}" destId="{227B7BE5-CD4C-AE42-9F80-82FABC88F484}" srcOrd="1" destOrd="0" presId="urn:microsoft.com/office/officeart/2005/8/layout/pList2"/>
    <dgm:cxn modelId="{921A9A90-5E6E-9B41-BAA9-53D4D43A26EB}" type="presParOf" srcId="{D2782E2F-6F62-A24A-8869-6392DA5ED3E7}" destId="{7C1B1E0E-6988-9B48-B24C-2119A0164090}" srcOrd="2" destOrd="0" presId="urn:microsoft.com/office/officeart/2005/8/layout/pList2"/>
    <dgm:cxn modelId="{0BC02BF2-5866-FB46-92D7-349CC2BCD858}" type="presParOf" srcId="{7C1B1E0E-6988-9B48-B24C-2119A0164090}" destId="{12C52616-3751-7940-9B8B-9070F3AF18DB}" srcOrd="0" destOrd="0" presId="urn:microsoft.com/office/officeart/2005/8/layout/pList2"/>
    <dgm:cxn modelId="{00C7B74F-DB6A-B146-A936-F724978E3519}" type="presParOf" srcId="{7C1B1E0E-6988-9B48-B24C-2119A0164090}" destId="{0CB67815-5F87-5E4B-B79F-CB86180084A9}" srcOrd="1" destOrd="0" presId="urn:microsoft.com/office/officeart/2005/8/layout/pList2"/>
    <dgm:cxn modelId="{61B04FB7-A163-7F41-A77E-F82B654910CA}" type="presParOf" srcId="{7C1B1E0E-6988-9B48-B24C-2119A0164090}" destId="{054E1159-F7FB-4743-9A56-06415BDF9E46}" srcOrd="2" destOrd="0" presId="urn:microsoft.com/office/officeart/2005/8/layout/pList2"/>
    <dgm:cxn modelId="{FBE0D1DD-9E14-0F47-A3CB-1353936E3DBD}" type="presParOf" srcId="{D2782E2F-6F62-A24A-8869-6392DA5ED3E7}" destId="{EE747386-CF90-7B45-82D4-9EB8AC260757}" srcOrd="3" destOrd="0" presId="urn:microsoft.com/office/officeart/2005/8/layout/pList2"/>
    <dgm:cxn modelId="{44C8D2E7-C246-F647-8816-1DF8A1B33FBB}" type="presParOf" srcId="{D2782E2F-6F62-A24A-8869-6392DA5ED3E7}" destId="{8EE5AB6E-8874-1344-938F-A9DD68FC18A6}" srcOrd="4" destOrd="0" presId="urn:microsoft.com/office/officeart/2005/8/layout/pList2"/>
    <dgm:cxn modelId="{79668E45-10C6-9F44-A754-89DAB99E2E21}" type="presParOf" srcId="{8EE5AB6E-8874-1344-938F-A9DD68FC18A6}" destId="{8C2D2939-6C61-4444-BBF8-4A18DAFC009B}" srcOrd="0" destOrd="0" presId="urn:microsoft.com/office/officeart/2005/8/layout/pList2"/>
    <dgm:cxn modelId="{428C9B99-41BD-D945-9ED0-BFB53E1F9291}" type="presParOf" srcId="{8EE5AB6E-8874-1344-938F-A9DD68FC18A6}" destId="{79131FCA-C0E6-EB45-BEC8-030257D2A132}" srcOrd="1" destOrd="0" presId="urn:microsoft.com/office/officeart/2005/8/layout/pList2"/>
    <dgm:cxn modelId="{F1B42229-D9DA-5F4E-8957-3BEBAAEF276C}" type="presParOf" srcId="{8EE5AB6E-8874-1344-938F-A9DD68FC18A6}" destId="{0089036A-8F9A-A647-8717-FB229F1013B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1F0964-40BB-CD40-A3CB-DDD2D15F7843}" type="doc">
      <dgm:prSet loTypeId="urn:microsoft.com/office/officeart/2005/8/layout/pList2" loCatId="picture" qsTypeId="urn:microsoft.com/office/officeart/2005/8/quickstyle/simple1" qsCatId="simple" csTypeId="urn:microsoft.com/office/officeart/2005/8/colors/accent0_1" csCatId="mainScheme" phldr="1"/>
      <dgm:spPr/>
    </dgm:pt>
    <dgm:pt modelId="{B807843C-A6A6-6748-9273-8CECB3DCEB5D}">
      <dgm:prSet phldrT="[نص]" phldr="0"/>
      <dgm:spPr/>
      <dgm:t>
        <a:bodyPr/>
        <a:lstStyle/>
        <a:p>
          <a:pPr rtl="1"/>
          <a:endParaRPr lang="ar-SA" dirty="0"/>
        </a:p>
      </dgm:t>
    </dgm:pt>
    <dgm:pt modelId="{22029CA7-DE82-834F-887B-BD061819799D}" type="parTrans" cxnId="{EDBE4861-C4A2-6944-A87E-56618E4255C9}">
      <dgm:prSet/>
      <dgm:spPr/>
      <dgm:t>
        <a:bodyPr/>
        <a:lstStyle/>
        <a:p>
          <a:pPr rtl="1"/>
          <a:endParaRPr lang="ar-SA"/>
        </a:p>
      </dgm:t>
    </dgm:pt>
    <dgm:pt modelId="{2895D9FD-E296-0C4A-BFF6-C44E4BF713E3}" type="sibTrans" cxnId="{EDBE4861-C4A2-6944-A87E-56618E4255C9}">
      <dgm:prSet/>
      <dgm:spPr/>
      <dgm:t>
        <a:bodyPr/>
        <a:lstStyle/>
        <a:p>
          <a:pPr rtl="1"/>
          <a:endParaRPr lang="ar-SA"/>
        </a:p>
      </dgm:t>
    </dgm:pt>
    <dgm:pt modelId="{8848F83C-B302-7048-9F6A-ADA7CDC9E44F}">
      <dgm:prSet phldrT="[نص]" phldr="0"/>
      <dgm:spPr/>
      <dgm:t>
        <a:bodyPr/>
        <a:lstStyle/>
        <a:p>
          <a:pPr rtl="1"/>
          <a:endParaRPr lang="ar-SA" dirty="0"/>
        </a:p>
      </dgm:t>
    </dgm:pt>
    <dgm:pt modelId="{94BB9F36-9559-BD4F-B7FF-2692EE01AA6E}" type="parTrans" cxnId="{6E01CE32-CE99-E84A-B2B5-5BBE76F11EAB}">
      <dgm:prSet/>
      <dgm:spPr/>
      <dgm:t>
        <a:bodyPr/>
        <a:lstStyle/>
        <a:p>
          <a:pPr rtl="1"/>
          <a:endParaRPr lang="ar-SA"/>
        </a:p>
      </dgm:t>
    </dgm:pt>
    <dgm:pt modelId="{F8FBF5D0-1C5D-0F46-8C11-82B27A21E49F}" type="sibTrans" cxnId="{6E01CE32-CE99-E84A-B2B5-5BBE76F11EAB}">
      <dgm:prSet/>
      <dgm:spPr/>
      <dgm:t>
        <a:bodyPr/>
        <a:lstStyle/>
        <a:p>
          <a:pPr rtl="1"/>
          <a:endParaRPr lang="ar-SA"/>
        </a:p>
      </dgm:t>
    </dgm:pt>
    <dgm:pt modelId="{B8ABAD1A-77D0-DF4D-8D35-DB4D4660D709}">
      <dgm:prSet phldrT="[نص]" phldr="0"/>
      <dgm:spPr/>
      <dgm:t>
        <a:bodyPr/>
        <a:lstStyle/>
        <a:p>
          <a:pPr rtl="1"/>
          <a:endParaRPr lang="ar-SA" dirty="0"/>
        </a:p>
      </dgm:t>
    </dgm:pt>
    <dgm:pt modelId="{FE49FC8D-797A-FF43-9A35-02B85CF8D8D0}" type="parTrans" cxnId="{3385C694-1B1C-8747-9DA5-D3D43F0ED258}">
      <dgm:prSet/>
      <dgm:spPr/>
      <dgm:t>
        <a:bodyPr/>
        <a:lstStyle/>
        <a:p>
          <a:pPr rtl="1"/>
          <a:endParaRPr lang="ar-SA"/>
        </a:p>
      </dgm:t>
    </dgm:pt>
    <dgm:pt modelId="{361D5C7F-1588-FF4D-A902-4365CE9D1CA7}" type="sibTrans" cxnId="{3385C694-1B1C-8747-9DA5-D3D43F0ED258}">
      <dgm:prSet/>
      <dgm:spPr/>
      <dgm:t>
        <a:bodyPr/>
        <a:lstStyle/>
        <a:p>
          <a:pPr rtl="1"/>
          <a:endParaRPr lang="ar-SA"/>
        </a:p>
      </dgm:t>
    </dgm:pt>
    <dgm:pt modelId="{8F6B15C5-9CD1-BC45-9107-D8C4BBE42D98}" type="pres">
      <dgm:prSet presAssocID="{481F0964-40BB-CD40-A3CB-DDD2D15F7843}" presName="Name0" presStyleCnt="0">
        <dgm:presLayoutVars>
          <dgm:dir/>
          <dgm:resizeHandles val="exact"/>
        </dgm:presLayoutVars>
      </dgm:prSet>
      <dgm:spPr/>
    </dgm:pt>
    <dgm:pt modelId="{17175534-5030-824E-AB0B-14A10C88FF10}" type="pres">
      <dgm:prSet presAssocID="{481F0964-40BB-CD40-A3CB-DDD2D15F7843}" presName="bkgdShp" presStyleLbl="alignAccFollowNode1" presStyleIdx="0" presStyleCnt="1"/>
      <dgm:spPr/>
    </dgm:pt>
    <dgm:pt modelId="{D2782E2F-6F62-A24A-8869-6392DA5ED3E7}" type="pres">
      <dgm:prSet presAssocID="{481F0964-40BB-CD40-A3CB-DDD2D15F7843}" presName="linComp" presStyleCnt="0"/>
      <dgm:spPr/>
    </dgm:pt>
    <dgm:pt modelId="{DC6AF4C2-AB1F-1A41-BABE-BFD613CDCEC0}" type="pres">
      <dgm:prSet presAssocID="{B807843C-A6A6-6748-9273-8CECB3DCEB5D}" presName="compNode" presStyleCnt="0"/>
      <dgm:spPr/>
    </dgm:pt>
    <dgm:pt modelId="{EB02D73F-3CEB-0448-AB51-2411B5EB986D}" type="pres">
      <dgm:prSet presAssocID="{B807843C-A6A6-6748-9273-8CECB3DCEB5D}" presName="node" presStyleLbl="node1" presStyleIdx="0" presStyleCnt="3">
        <dgm:presLayoutVars>
          <dgm:bulletEnabled val="1"/>
        </dgm:presLayoutVars>
      </dgm:prSet>
      <dgm:spPr/>
    </dgm:pt>
    <dgm:pt modelId="{DDB300E4-E60E-E640-ADBB-FB109AC95094}" type="pres">
      <dgm:prSet presAssocID="{B807843C-A6A6-6748-9273-8CECB3DCEB5D}" presName="invisiNode" presStyleLbl="node1" presStyleIdx="0" presStyleCnt="3"/>
      <dgm:spPr/>
    </dgm:pt>
    <dgm:pt modelId="{92CA2853-AB01-E048-9913-2C7F38D92115}" type="pres">
      <dgm:prSet presAssocID="{B807843C-A6A6-6748-9273-8CECB3DCEB5D}" presName="imagNode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t="-68000" b="-68000"/>
          </a:stretch>
        </a:blipFill>
      </dgm:spPr>
    </dgm:pt>
    <dgm:pt modelId="{227B7BE5-CD4C-AE42-9F80-82FABC88F484}" type="pres">
      <dgm:prSet presAssocID="{2895D9FD-E296-0C4A-BFF6-C44E4BF713E3}" presName="sibTrans" presStyleLbl="sibTrans2D1" presStyleIdx="0" presStyleCnt="0"/>
      <dgm:spPr/>
    </dgm:pt>
    <dgm:pt modelId="{7C1B1E0E-6988-9B48-B24C-2119A0164090}" type="pres">
      <dgm:prSet presAssocID="{8848F83C-B302-7048-9F6A-ADA7CDC9E44F}" presName="compNode" presStyleCnt="0"/>
      <dgm:spPr/>
    </dgm:pt>
    <dgm:pt modelId="{12C52616-3751-7940-9B8B-9070F3AF18DB}" type="pres">
      <dgm:prSet presAssocID="{8848F83C-B302-7048-9F6A-ADA7CDC9E44F}" presName="node" presStyleLbl="node1" presStyleIdx="1" presStyleCnt="3">
        <dgm:presLayoutVars>
          <dgm:bulletEnabled val="1"/>
        </dgm:presLayoutVars>
      </dgm:prSet>
      <dgm:spPr/>
    </dgm:pt>
    <dgm:pt modelId="{0CB67815-5F87-5E4B-B79F-CB86180084A9}" type="pres">
      <dgm:prSet presAssocID="{8848F83C-B302-7048-9F6A-ADA7CDC9E44F}" presName="invisiNode" presStyleLbl="node1" presStyleIdx="1" presStyleCnt="3"/>
      <dgm:spPr/>
    </dgm:pt>
    <dgm:pt modelId="{054E1159-F7FB-4743-9A56-06415BDF9E46}" type="pres">
      <dgm:prSet presAssocID="{8848F83C-B302-7048-9F6A-ADA7CDC9E44F}" presName="imagNod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45000" b="-45000"/>
          </a:stretch>
        </a:blipFill>
      </dgm:spPr>
    </dgm:pt>
    <dgm:pt modelId="{EE747386-CF90-7B45-82D4-9EB8AC260757}" type="pres">
      <dgm:prSet presAssocID="{F8FBF5D0-1C5D-0F46-8C11-82B27A21E49F}" presName="sibTrans" presStyleLbl="sibTrans2D1" presStyleIdx="0" presStyleCnt="0"/>
      <dgm:spPr/>
    </dgm:pt>
    <dgm:pt modelId="{8EE5AB6E-8874-1344-938F-A9DD68FC18A6}" type="pres">
      <dgm:prSet presAssocID="{B8ABAD1A-77D0-DF4D-8D35-DB4D4660D709}" presName="compNode" presStyleCnt="0"/>
      <dgm:spPr/>
    </dgm:pt>
    <dgm:pt modelId="{8C2D2939-6C61-4444-BBF8-4A18DAFC009B}" type="pres">
      <dgm:prSet presAssocID="{B8ABAD1A-77D0-DF4D-8D35-DB4D4660D709}" presName="node" presStyleLbl="node1" presStyleIdx="2" presStyleCnt="3">
        <dgm:presLayoutVars>
          <dgm:bulletEnabled val="1"/>
        </dgm:presLayoutVars>
      </dgm:prSet>
      <dgm:spPr/>
    </dgm:pt>
    <dgm:pt modelId="{79131FCA-C0E6-EB45-BEC8-030257D2A132}" type="pres">
      <dgm:prSet presAssocID="{B8ABAD1A-77D0-DF4D-8D35-DB4D4660D709}" presName="invisiNode" presStyleLbl="node1" presStyleIdx="2" presStyleCnt="3"/>
      <dgm:spPr/>
    </dgm:pt>
    <dgm:pt modelId="{0089036A-8F9A-A647-8717-FB229F1013B9}" type="pres">
      <dgm:prSet presAssocID="{B8ABAD1A-77D0-DF4D-8D35-DB4D4660D709}" presName="imagNode" presStyleLbl="fgImgPlace1" presStyleIdx="2" presStyleCnt="3"/>
      <dgm:spPr>
        <a:blipFill>
          <a:blip xmlns:r="http://schemas.openxmlformats.org/officeDocument/2006/relationships" r:embed="rId1"/>
          <a:srcRect/>
          <a:stretch>
            <a:fillRect t="-68000" b="-68000"/>
          </a:stretch>
        </a:blipFill>
      </dgm:spPr>
    </dgm:pt>
  </dgm:ptLst>
  <dgm:cxnLst>
    <dgm:cxn modelId="{304CC20A-B8AA-F74D-8206-A7E5A7FF02EE}" type="presOf" srcId="{2895D9FD-E296-0C4A-BFF6-C44E4BF713E3}" destId="{227B7BE5-CD4C-AE42-9F80-82FABC88F484}" srcOrd="0" destOrd="0" presId="urn:microsoft.com/office/officeart/2005/8/layout/pList2"/>
    <dgm:cxn modelId="{6E01CE32-CE99-E84A-B2B5-5BBE76F11EAB}" srcId="{481F0964-40BB-CD40-A3CB-DDD2D15F7843}" destId="{8848F83C-B302-7048-9F6A-ADA7CDC9E44F}" srcOrd="1" destOrd="0" parTransId="{94BB9F36-9559-BD4F-B7FF-2692EE01AA6E}" sibTransId="{F8FBF5D0-1C5D-0F46-8C11-82B27A21E49F}"/>
    <dgm:cxn modelId="{EDBE4861-C4A2-6944-A87E-56618E4255C9}" srcId="{481F0964-40BB-CD40-A3CB-DDD2D15F7843}" destId="{B807843C-A6A6-6748-9273-8CECB3DCEB5D}" srcOrd="0" destOrd="0" parTransId="{22029CA7-DE82-834F-887B-BD061819799D}" sibTransId="{2895D9FD-E296-0C4A-BFF6-C44E4BF713E3}"/>
    <dgm:cxn modelId="{49656679-559C-3F4D-8EAB-EC80B1D2DBE2}" type="presOf" srcId="{8848F83C-B302-7048-9F6A-ADA7CDC9E44F}" destId="{12C52616-3751-7940-9B8B-9070F3AF18DB}" srcOrd="0" destOrd="0" presId="urn:microsoft.com/office/officeart/2005/8/layout/pList2"/>
    <dgm:cxn modelId="{3385C694-1B1C-8747-9DA5-D3D43F0ED258}" srcId="{481F0964-40BB-CD40-A3CB-DDD2D15F7843}" destId="{B8ABAD1A-77D0-DF4D-8D35-DB4D4660D709}" srcOrd="2" destOrd="0" parTransId="{FE49FC8D-797A-FF43-9A35-02B85CF8D8D0}" sibTransId="{361D5C7F-1588-FF4D-A902-4365CE9D1CA7}"/>
    <dgm:cxn modelId="{3A332F97-F542-D744-B22D-20BA33122648}" type="presOf" srcId="{B8ABAD1A-77D0-DF4D-8D35-DB4D4660D709}" destId="{8C2D2939-6C61-4444-BBF8-4A18DAFC009B}" srcOrd="0" destOrd="0" presId="urn:microsoft.com/office/officeart/2005/8/layout/pList2"/>
    <dgm:cxn modelId="{BE37D7EE-604F-A04B-B7EE-B9DA9918F680}" type="presOf" srcId="{B807843C-A6A6-6748-9273-8CECB3DCEB5D}" destId="{EB02D73F-3CEB-0448-AB51-2411B5EB986D}" srcOrd="0" destOrd="0" presId="urn:microsoft.com/office/officeart/2005/8/layout/pList2"/>
    <dgm:cxn modelId="{36F88FF5-02B8-3241-BF4E-751A8B7BD7B4}" type="presOf" srcId="{F8FBF5D0-1C5D-0F46-8C11-82B27A21E49F}" destId="{EE747386-CF90-7B45-82D4-9EB8AC260757}" srcOrd="0" destOrd="0" presId="urn:microsoft.com/office/officeart/2005/8/layout/pList2"/>
    <dgm:cxn modelId="{2FF3F2F5-E23C-644F-B3B6-639C79111058}" type="presOf" srcId="{481F0964-40BB-CD40-A3CB-DDD2D15F7843}" destId="{8F6B15C5-9CD1-BC45-9107-D8C4BBE42D98}" srcOrd="0" destOrd="0" presId="urn:microsoft.com/office/officeart/2005/8/layout/pList2"/>
    <dgm:cxn modelId="{D039905C-DB4E-6E45-A8F6-14FF6171762B}" type="presParOf" srcId="{8F6B15C5-9CD1-BC45-9107-D8C4BBE42D98}" destId="{17175534-5030-824E-AB0B-14A10C88FF10}" srcOrd="0" destOrd="0" presId="urn:microsoft.com/office/officeart/2005/8/layout/pList2"/>
    <dgm:cxn modelId="{9F292720-FC9C-E046-A32A-E5706B375034}" type="presParOf" srcId="{8F6B15C5-9CD1-BC45-9107-D8C4BBE42D98}" destId="{D2782E2F-6F62-A24A-8869-6392DA5ED3E7}" srcOrd="1" destOrd="0" presId="urn:microsoft.com/office/officeart/2005/8/layout/pList2"/>
    <dgm:cxn modelId="{50A7FB4D-F0E8-CC4B-A62E-64718288C133}" type="presParOf" srcId="{D2782E2F-6F62-A24A-8869-6392DA5ED3E7}" destId="{DC6AF4C2-AB1F-1A41-BABE-BFD613CDCEC0}" srcOrd="0" destOrd="0" presId="urn:microsoft.com/office/officeart/2005/8/layout/pList2"/>
    <dgm:cxn modelId="{DD91801F-E3C0-8A47-8CAC-895C5AD60D98}" type="presParOf" srcId="{DC6AF4C2-AB1F-1A41-BABE-BFD613CDCEC0}" destId="{EB02D73F-3CEB-0448-AB51-2411B5EB986D}" srcOrd="0" destOrd="0" presId="urn:microsoft.com/office/officeart/2005/8/layout/pList2"/>
    <dgm:cxn modelId="{D76A4269-6505-B046-97CB-292DF09A14E4}" type="presParOf" srcId="{DC6AF4C2-AB1F-1A41-BABE-BFD613CDCEC0}" destId="{DDB300E4-E60E-E640-ADBB-FB109AC95094}" srcOrd="1" destOrd="0" presId="urn:microsoft.com/office/officeart/2005/8/layout/pList2"/>
    <dgm:cxn modelId="{08BE85DC-1ED9-874F-8D58-58C5B1143029}" type="presParOf" srcId="{DC6AF4C2-AB1F-1A41-BABE-BFD613CDCEC0}" destId="{92CA2853-AB01-E048-9913-2C7F38D92115}" srcOrd="2" destOrd="0" presId="urn:microsoft.com/office/officeart/2005/8/layout/pList2"/>
    <dgm:cxn modelId="{93A68264-736C-DB4B-A669-D34BB0B13142}" type="presParOf" srcId="{D2782E2F-6F62-A24A-8869-6392DA5ED3E7}" destId="{227B7BE5-CD4C-AE42-9F80-82FABC88F484}" srcOrd="1" destOrd="0" presId="urn:microsoft.com/office/officeart/2005/8/layout/pList2"/>
    <dgm:cxn modelId="{921A9A90-5E6E-9B41-BAA9-53D4D43A26EB}" type="presParOf" srcId="{D2782E2F-6F62-A24A-8869-6392DA5ED3E7}" destId="{7C1B1E0E-6988-9B48-B24C-2119A0164090}" srcOrd="2" destOrd="0" presId="urn:microsoft.com/office/officeart/2005/8/layout/pList2"/>
    <dgm:cxn modelId="{0BC02BF2-5866-FB46-92D7-349CC2BCD858}" type="presParOf" srcId="{7C1B1E0E-6988-9B48-B24C-2119A0164090}" destId="{12C52616-3751-7940-9B8B-9070F3AF18DB}" srcOrd="0" destOrd="0" presId="urn:microsoft.com/office/officeart/2005/8/layout/pList2"/>
    <dgm:cxn modelId="{00C7B74F-DB6A-B146-A936-F724978E3519}" type="presParOf" srcId="{7C1B1E0E-6988-9B48-B24C-2119A0164090}" destId="{0CB67815-5F87-5E4B-B79F-CB86180084A9}" srcOrd="1" destOrd="0" presId="urn:microsoft.com/office/officeart/2005/8/layout/pList2"/>
    <dgm:cxn modelId="{61B04FB7-A163-7F41-A77E-F82B654910CA}" type="presParOf" srcId="{7C1B1E0E-6988-9B48-B24C-2119A0164090}" destId="{054E1159-F7FB-4743-9A56-06415BDF9E46}" srcOrd="2" destOrd="0" presId="urn:microsoft.com/office/officeart/2005/8/layout/pList2"/>
    <dgm:cxn modelId="{FBE0D1DD-9E14-0F47-A3CB-1353936E3DBD}" type="presParOf" srcId="{D2782E2F-6F62-A24A-8869-6392DA5ED3E7}" destId="{EE747386-CF90-7B45-82D4-9EB8AC260757}" srcOrd="3" destOrd="0" presId="urn:microsoft.com/office/officeart/2005/8/layout/pList2"/>
    <dgm:cxn modelId="{44C8D2E7-C246-F647-8816-1DF8A1B33FBB}" type="presParOf" srcId="{D2782E2F-6F62-A24A-8869-6392DA5ED3E7}" destId="{8EE5AB6E-8874-1344-938F-A9DD68FC18A6}" srcOrd="4" destOrd="0" presId="urn:microsoft.com/office/officeart/2005/8/layout/pList2"/>
    <dgm:cxn modelId="{79668E45-10C6-9F44-A754-89DAB99E2E21}" type="presParOf" srcId="{8EE5AB6E-8874-1344-938F-A9DD68FC18A6}" destId="{8C2D2939-6C61-4444-BBF8-4A18DAFC009B}" srcOrd="0" destOrd="0" presId="urn:microsoft.com/office/officeart/2005/8/layout/pList2"/>
    <dgm:cxn modelId="{428C9B99-41BD-D945-9ED0-BFB53E1F9291}" type="presParOf" srcId="{8EE5AB6E-8874-1344-938F-A9DD68FC18A6}" destId="{79131FCA-C0E6-EB45-BEC8-030257D2A132}" srcOrd="1" destOrd="0" presId="urn:microsoft.com/office/officeart/2005/8/layout/pList2"/>
    <dgm:cxn modelId="{F1B42229-D9DA-5F4E-8957-3BEBAAEF276C}" type="presParOf" srcId="{8EE5AB6E-8874-1344-938F-A9DD68FC18A6}" destId="{0089036A-8F9A-A647-8717-FB229F1013B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BFE3297-A050-B840-BE0E-34AD61CC015C}" type="doc">
      <dgm:prSet loTypeId="urn:microsoft.com/office/officeart/2005/8/layout/vList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8C4842F5-C4C3-EA4E-974F-9C7625C0803B}">
      <dgm:prSet phldrT="[نص]" phldr="0"/>
      <dgm:spPr/>
      <dgm:t>
        <a:bodyPr/>
        <a:lstStyle/>
        <a:p>
          <a:pPr rtl="1"/>
          <a:endParaRPr lang="ar-SA" dirty="0"/>
        </a:p>
      </dgm:t>
    </dgm:pt>
    <dgm:pt modelId="{FABF702D-CA44-BB4A-B449-209F07C3C80C}" type="parTrans" cxnId="{62184677-3EB0-E94F-8C77-C0A27E67F98E}">
      <dgm:prSet/>
      <dgm:spPr/>
      <dgm:t>
        <a:bodyPr/>
        <a:lstStyle/>
        <a:p>
          <a:pPr rtl="1"/>
          <a:endParaRPr lang="ar-SA"/>
        </a:p>
      </dgm:t>
    </dgm:pt>
    <dgm:pt modelId="{2F98AC20-B771-374A-AEEF-2463DCC3E084}" type="sibTrans" cxnId="{62184677-3EB0-E94F-8C77-C0A27E67F98E}">
      <dgm:prSet/>
      <dgm:spPr/>
      <dgm:t>
        <a:bodyPr/>
        <a:lstStyle/>
        <a:p>
          <a:pPr rtl="1"/>
          <a:endParaRPr lang="ar-SA"/>
        </a:p>
      </dgm:t>
    </dgm:pt>
    <dgm:pt modelId="{8A53F7A6-152B-7447-85D1-3D55D5B407C6}">
      <dgm:prSet phldrT="[نص]" phldr="0"/>
      <dgm:spPr/>
      <dgm:t>
        <a:bodyPr/>
        <a:lstStyle/>
        <a:p>
          <a:pPr rtl="1"/>
          <a:endParaRPr lang="ar-SA" dirty="0"/>
        </a:p>
      </dgm:t>
    </dgm:pt>
    <dgm:pt modelId="{411C7CA5-5B01-F340-9325-9232C95CC1A2}" type="parTrans" cxnId="{4F7D55E3-12DF-964A-926D-DA34EF2F3089}">
      <dgm:prSet/>
      <dgm:spPr/>
      <dgm:t>
        <a:bodyPr/>
        <a:lstStyle/>
        <a:p>
          <a:pPr rtl="1"/>
          <a:endParaRPr lang="ar-SA"/>
        </a:p>
      </dgm:t>
    </dgm:pt>
    <dgm:pt modelId="{783D7E19-392B-0A4B-B5C7-CFB3F84F8919}" type="sibTrans" cxnId="{4F7D55E3-12DF-964A-926D-DA34EF2F3089}">
      <dgm:prSet/>
      <dgm:spPr/>
      <dgm:t>
        <a:bodyPr/>
        <a:lstStyle/>
        <a:p>
          <a:pPr rtl="1"/>
          <a:endParaRPr lang="ar-SA"/>
        </a:p>
      </dgm:t>
    </dgm:pt>
    <dgm:pt modelId="{E34D6264-0E82-7E49-9B79-E92E30B39503}">
      <dgm:prSet phldrT="[نص]" phldr="0"/>
      <dgm:spPr/>
      <dgm:t>
        <a:bodyPr/>
        <a:lstStyle/>
        <a:p>
          <a:pPr rtl="1"/>
          <a:endParaRPr lang="ar-SA" dirty="0"/>
        </a:p>
      </dgm:t>
    </dgm:pt>
    <dgm:pt modelId="{6E43106E-18F0-6E47-B55B-7DD5AC98078D}" type="parTrans" cxnId="{96DF5C65-9CF0-064D-B4AC-7B5A95D0048E}">
      <dgm:prSet/>
      <dgm:spPr/>
      <dgm:t>
        <a:bodyPr/>
        <a:lstStyle/>
        <a:p>
          <a:pPr rtl="1"/>
          <a:endParaRPr lang="ar-SA"/>
        </a:p>
      </dgm:t>
    </dgm:pt>
    <dgm:pt modelId="{5914CD7E-317F-8A4D-A296-9873B63001AA}" type="sibTrans" cxnId="{96DF5C65-9CF0-064D-B4AC-7B5A95D0048E}">
      <dgm:prSet/>
      <dgm:spPr/>
      <dgm:t>
        <a:bodyPr/>
        <a:lstStyle/>
        <a:p>
          <a:pPr rtl="1"/>
          <a:endParaRPr lang="ar-SA"/>
        </a:p>
      </dgm:t>
    </dgm:pt>
    <dgm:pt modelId="{E1AA2A97-9FCD-1248-AA44-8F89062DB902}" type="pres">
      <dgm:prSet presAssocID="{2BFE3297-A050-B840-BE0E-34AD61CC015C}" presName="linear" presStyleCnt="0">
        <dgm:presLayoutVars>
          <dgm:dir/>
          <dgm:resizeHandles val="exact"/>
        </dgm:presLayoutVars>
      </dgm:prSet>
      <dgm:spPr/>
    </dgm:pt>
    <dgm:pt modelId="{3F25943F-90E0-E744-9799-5479F164E9D9}" type="pres">
      <dgm:prSet presAssocID="{8C4842F5-C4C3-EA4E-974F-9C7625C0803B}" presName="comp" presStyleCnt="0"/>
      <dgm:spPr/>
    </dgm:pt>
    <dgm:pt modelId="{0E4AFF44-02AB-4140-A40C-EDAB3FA2B35C}" type="pres">
      <dgm:prSet presAssocID="{8C4842F5-C4C3-EA4E-974F-9C7625C0803B}" presName="box" presStyleLbl="node1" presStyleIdx="0" presStyleCnt="3"/>
      <dgm:spPr/>
    </dgm:pt>
    <dgm:pt modelId="{16C1A441-9E61-494F-9F78-5430E23E5E3B}" type="pres">
      <dgm:prSet presAssocID="{8C4842F5-C4C3-EA4E-974F-9C7625C0803B}" presName="img" presStyleLbl="fgImgPlace1" presStyleIdx="0" presStyleCnt="3"/>
      <dgm:spPr/>
    </dgm:pt>
    <dgm:pt modelId="{0BA02487-A0E7-1449-AB19-A9CBEB4A686E}" type="pres">
      <dgm:prSet presAssocID="{8C4842F5-C4C3-EA4E-974F-9C7625C0803B}" presName="text" presStyleLbl="node1" presStyleIdx="0" presStyleCnt="3">
        <dgm:presLayoutVars>
          <dgm:bulletEnabled val="1"/>
        </dgm:presLayoutVars>
      </dgm:prSet>
      <dgm:spPr/>
    </dgm:pt>
    <dgm:pt modelId="{89766B87-E4C6-1D4B-9110-0B1E69D78843}" type="pres">
      <dgm:prSet presAssocID="{2F98AC20-B771-374A-AEEF-2463DCC3E084}" presName="spacer" presStyleCnt="0"/>
      <dgm:spPr/>
    </dgm:pt>
    <dgm:pt modelId="{85FA4A37-9BA8-1642-A5BC-A13E4086637A}" type="pres">
      <dgm:prSet presAssocID="{8A53F7A6-152B-7447-85D1-3D55D5B407C6}" presName="comp" presStyleCnt="0"/>
      <dgm:spPr/>
    </dgm:pt>
    <dgm:pt modelId="{A0B657A9-EE7A-DE46-A416-4DED5738A9DF}" type="pres">
      <dgm:prSet presAssocID="{8A53F7A6-152B-7447-85D1-3D55D5B407C6}" presName="box" presStyleLbl="node1" presStyleIdx="1" presStyleCnt="3"/>
      <dgm:spPr/>
    </dgm:pt>
    <dgm:pt modelId="{C72C9B3B-72DC-A146-B3B9-C36409BE1498}" type="pres">
      <dgm:prSet presAssocID="{8A53F7A6-152B-7447-85D1-3D55D5B407C6}" presName="img" presStyleLbl="fgImgPlace1" presStyleIdx="1" presStyleCnt="3"/>
      <dgm:spPr/>
    </dgm:pt>
    <dgm:pt modelId="{22338015-2329-4D45-A46E-36FFE3BCB073}" type="pres">
      <dgm:prSet presAssocID="{8A53F7A6-152B-7447-85D1-3D55D5B407C6}" presName="text" presStyleLbl="node1" presStyleIdx="1" presStyleCnt="3">
        <dgm:presLayoutVars>
          <dgm:bulletEnabled val="1"/>
        </dgm:presLayoutVars>
      </dgm:prSet>
      <dgm:spPr/>
    </dgm:pt>
    <dgm:pt modelId="{ABC6AE8A-77E2-B741-976F-6E5C8A1E6781}" type="pres">
      <dgm:prSet presAssocID="{783D7E19-392B-0A4B-B5C7-CFB3F84F8919}" presName="spacer" presStyleCnt="0"/>
      <dgm:spPr/>
    </dgm:pt>
    <dgm:pt modelId="{638CBAE1-13AE-0245-9D71-CB63C20910DD}" type="pres">
      <dgm:prSet presAssocID="{E34D6264-0E82-7E49-9B79-E92E30B39503}" presName="comp" presStyleCnt="0"/>
      <dgm:spPr/>
    </dgm:pt>
    <dgm:pt modelId="{560258DC-F96D-A14A-8899-4D884E6ED14D}" type="pres">
      <dgm:prSet presAssocID="{E34D6264-0E82-7E49-9B79-E92E30B39503}" presName="box" presStyleLbl="node1" presStyleIdx="2" presStyleCnt="3"/>
      <dgm:spPr/>
    </dgm:pt>
    <dgm:pt modelId="{03151731-8233-9A4E-8084-E6AE4287F834}" type="pres">
      <dgm:prSet presAssocID="{E34D6264-0E82-7E49-9B79-E92E30B39503}" presName="img" presStyleLbl="fgImgPlace1" presStyleIdx="2" presStyleCnt="3"/>
      <dgm:spPr/>
    </dgm:pt>
    <dgm:pt modelId="{832649BB-FD1E-4342-823C-D4A211057844}" type="pres">
      <dgm:prSet presAssocID="{E34D6264-0E82-7E49-9B79-E92E30B39503}" presName="text" presStyleLbl="node1" presStyleIdx="2" presStyleCnt="3">
        <dgm:presLayoutVars>
          <dgm:bulletEnabled val="1"/>
        </dgm:presLayoutVars>
      </dgm:prSet>
      <dgm:spPr/>
    </dgm:pt>
  </dgm:ptLst>
  <dgm:cxnLst>
    <dgm:cxn modelId="{45736342-96D1-034F-B845-5F09B6E68A23}" type="presOf" srcId="{E34D6264-0E82-7E49-9B79-E92E30B39503}" destId="{560258DC-F96D-A14A-8899-4D884E6ED14D}" srcOrd="0" destOrd="0" presId="urn:microsoft.com/office/officeart/2005/8/layout/vList4"/>
    <dgm:cxn modelId="{96DF5C65-9CF0-064D-B4AC-7B5A95D0048E}" srcId="{2BFE3297-A050-B840-BE0E-34AD61CC015C}" destId="{E34D6264-0E82-7E49-9B79-E92E30B39503}" srcOrd="2" destOrd="0" parTransId="{6E43106E-18F0-6E47-B55B-7DD5AC98078D}" sibTransId="{5914CD7E-317F-8A4D-A296-9873B63001AA}"/>
    <dgm:cxn modelId="{F3B13974-A688-A746-B354-4EC59B4E059F}" type="presOf" srcId="{8A53F7A6-152B-7447-85D1-3D55D5B407C6}" destId="{22338015-2329-4D45-A46E-36FFE3BCB073}" srcOrd="1" destOrd="0" presId="urn:microsoft.com/office/officeart/2005/8/layout/vList4"/>
    <dgm:cxn modelId="{62184677-3EB0-E94F-8C77-C0A27E67F98E}" srcId="{2BFE3297-A050-B840-BE0E-34AD61CC015C}" destId="{8C4842F5-C4C3-EA4E-974F-9C7625C0803B}" srcOrd="0" destOrd="0" parTransId="{FABF702D-CA44-BB4A-B449-209F07C3C80C}" sibTransId="{2F98AC20-B771-374A-AEEF-2463DCC3E084}"/>
    <dgm:cxn modelId="{AE688C7B-4ADE-1F41-AC25-8F20C6667339}" type="presOf" srcId="{8C4842F5-C4C3-EA4E-974F-9C7625C0803B}" destId="{0BA02487-A0E7-1449-AB19-A9CBEB4A686E}" srcOrd="1" destOrd="0" presId="urn:microsoft.com/office/officeart/2005/8/layout/vList4"/>
    <dgm:cxn modelId="{584D147D-3449-AC40-8DCA-E1BE8ABC2885}" type="presOf" srcId="{8C4842F5-C4C3-EA4E-974F-9C7625C0803B}" destId="{0E4AFF44-02AB-4140-A40C-EDAB3FA2B35C}" srcOrd="0" destOrd="0" presId="urn:microsoft.com/office/officeart/2005/8/layout/vList4"/>
    <dgm:cxn modelId="{2EAB88B9-F35A-5D4A-BDA5-5E66C4857C22}" type="presOf" srcId="{8A53F7A6-152B-7447-85D1-3D55D5B407C6}" destId="{A0B657A9-EE7A-DE46-A416-4DED5738A9DF}" srcOrd="0" destOrd="0" presId="urn:microsoft.com/office/officeart/2005/8/layout/vList4"/>
    <dgm:cxn modelId="{6CA0D6DB-3C22-9D4F-954A-2F887FFA43E4}" type="presOf" srcId="{E34D6264-0E82-7E49-9B79-E92E30B39503}" destId="{832649BB-FD1E-4342-823C-D4A211057844}" srcOrd="1" destOrd="0" presId="urn:microsoft.com/office/officeart/2005/8/layout/vList4"/>
    <dgm:cxn modelId="{4F7D55E3-12DF-964A-926D-DA34EF2F3089}" srcId="{2BFE3297-A050-B840-BE0E-34AD61CC015C}" destId="{8A53F7A6-152B-7447-85D1-3D55D5B407C6}" srcOrd="1" destOrd="0" parTransId="{411C7CA5-5B01-F340-9325-9232C95CC1A2}" sibTransId="{783D7E19-392B-0A4B-B5C7-CFB3F84F8919}"/>
    <dgm:cxn modelId="{DB21D7F2-D3C8-D44F-85ED-71F360E84BCD}" type="presOf" srcId="{2BFE3297-A050-B840-BE0E-34AD61CC015C}" destId="{E1AA2A97-9FCD-1248-AA44-8F89062DB902}" srcOrd="0" destOrd="0" presId="urn:microsoft.com/office/officeart/2005/8/layout/vList4"/>
    <dgm:cxn modelId="{08479406-06AC-D244-91DA-9429C1D939A8}" type="presParOf" srcId="{E1AA2A97-9FCD-1248-AA44-8F89062DB902}" destId="{3F25943F-90E0-E744-9799-5479F164E9D9}" srcOrd="0" destOrd="0" presId="urn:microsoft.com/office/officeart/2005/8/layout/vList4"/>
    <dgm:cxn modelId="{11052105-B396-B644-9F3A-B5B4A45B7428}" type="presParOf" srcId="{3F25943F-90E0-E744-9799-5479F164E9D9}" destId="{0E4AFF44-02AB-4140-A40C-EDAB3FA2B35C}" srcOrd="0" destOrd="0" presId="urn:microsoft.com/office/officeart/2005/8/layout/vList4"/>
    <dgm:cxn modelId="{D6ED09C5-0252-544C-8F6A-2009E5198A77}" type="presParOf" srcId="{3F25943F-90E0-E744-9799-5479F164E9D9}" destId="{16C1A441-9E61-494F-9F78-5430E23E5E3B}" srcOrd="1" destOrd="0" presId="urn:microsoft.com/office/officeart/2005/8/layout/vList4"/>
    <dgm:cxn modelId="{C6A0ABFF-D1EB-0442-80A7-AF45015A3675}" type="presParOf" srcId="{3F25943F-90E0-E744-9799-5479F164E9D9}" destId="{0BA02487-A0E7-1449-AB19-A9CBEB4A686E}" srcOrd="2" destOrd="0" presId="urn:microsoft.com/office/officeart/2005/8/layout/vList4"/>
    <dgm:cxn modelId="{4443C9E1-EB71-AA41-8240-CE2DF0122A06}" type="presParOf" srcId="{E1AA2A97-9FCD-1248-AA44-8F89062DB902}" destId="{89766B87-E4C6-1D4B-9110-0B1E69D78843}" srcOrd="1" destOrd="0" presId="urn:microsoft.com/office/officeart/2005/8/layout/vList4"/>
    <dgm:cxn modelId="{AC108BEF-7987-5C45-829C-8A5A77CBB258}" type="presParOf" srcId="{E1AA2A97-9FCD-1248-AA44-8F89062DB902}" destId="{85FA4A37-9BA8-1642-A5BC-A13E4086637A}" srcOrd="2" destOrd="0" presId="urn:microsoft.com/office/officeart/2005/8/layout/vList4"/>
    <dgm:cxn modelId="{ABEBC673-3770-C144-893E-68B1DB30EEBC}" type="presParOf" srcId="{85FA4A37-9BA8-1642-A5BC-A13E4086637A}" destId="{A0B657A9-EE7A-DE46-A416-4DED5738A9DF}" srcOrd="0" destOrd="0" presId="urn:microsoft.com/office/officeart/2005/8/layout/vList4"/>
    <dgm:cxn modelId="{67CDB172-6E7A-154F-8974-94F1B3F39FFC}" type="presParOf" srcId="{85FA4A37-9BA8-1642-A5BC-A13E4086637A}" destId="{C72C9B3B-72DC-A146-B3B9-C36409BE1498}" srcOrd="1" destOrd="0" presId="urn:microsoft.com/office/officeart/2005/8/layout/vList4"/>
    <dgm:cxn modelId="{4B3F5982-81D0-4048-A2AE-C533B97B33A0}" type="presParOf" srcId="{85FA4A37-9BA8-1642-A5BC-A13E4086637A}" destId="{22338015-2329-4D45-A46E-36FFE3BCB073}" srcOrd="2" destOrd="0" presId="urn:microsoft.com/office/officeart/2005/8/layout/vList4"/>
    <dgm:cxn modelId="{0BB8A5C3-4484-F740-803E-F92BB62C35DB}" type="presParOf" srcId="{E1AA2A97-9FCD-1248-AA44-8F89062DB902}" destId="{ABC6AE8A-77E2-B741-976F-6E5C8A1E6781}" srcOrd="3" destOrd="0" presId="urn:microsoft.com/office/officeart/2005/8/layout/vList4"/>
    <dgm:cxn modelId="{D1B7446D-6680-2743-B638-202E560B80AB}" type="presParOf" srcId="{E1AA2A97-9FCD-1248-AA44-8F89062DB902}" destId="{638CBAE1-13AE-0245-9D71-CB63C20910DD}" srcOrd="4" destOrd="0" presId="urn:microsoft.com/office/officeart/2005/8/layout/vList4"/>
    <dgm:cxn modelId="{97C5DEDD-D0A7-0241-B9E8-C508E9C016AA}" type="presParOf" srcId="{638CBAE1-13AE-0245-9D71-CB63C20910DD}" destId="{560258DC-F96D-A14A-8899-4D884E6ED14D}" srcOrd="0" destOrd="0" presId="urn:microsoft.com/office/officeart/2005/8/layout/vList4"/>
    <dgm:cxn modelId="{3670E1B5-0D8F-4843-9A0E-DD4A3F701779}" type="presParOf" srcId="{638CBAE1-13AE-0245-9D71-CB63C20910DD}" destId="{03151731-8233-9A4E-8084-E6AE4287F834}" srcOrd="1" destOrd="0" presId="urn:microsoft.com/office/officeart/2005/8/layout/vList4"/>
    <dgm:cxn modelId="{C799D1BC-523D-1449-9A53-0C69F296FDE4}" type="presParOf" srcId="{638CBAE1-13AE-0245-9D71-CB63C20910DD}" destId="{832649BB-FD1E-4342-823C-D4A21105784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C13B62F-0DF3-B044-9554-CB2CC41ACFAB}" type="doc">
      <dgm:prSet loTypeId="urn:microsoft.com/office/officeart/2005/8/layout/matrix2" loCatId="matrix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B8FA37CA-709F-384C-B21B-D4DFBC25BEE6}">
      <dgm:prSet phldrT="[نص]" phldr="0" custT="1"/>
      <dgm:spPr/>
      <dgm:t>
        <a:bodyPr/>
        <a:lstStyle/>
        <a:p>
          <a:pPr rtl="1"/>
          <a:r>
            <a:rPr lang="ar-SA" sz="1600" b="1" dirty="0">
              <a:solidFill>
                <a:schemeClr val="tx1"/>
              </a:solidFill>
            </a:rPr>
            <a:t>-ماهو شرط قبول الصدقة؟</a:t>
          </a:r>
        </a:p>
        <a:p>
          <a:pPr rtl="1"/>
          <a:endParaRPr lang="ar-SA" sz="1600" b="1" dirty="0">
            <a:solidFill>
              <a:schemeClr val="tx1"/>
            </a:solidFill>
          </a:endParaRPr>
        </a:p>
        <a:p>
          <a:pPr rtl="1"/>
          <a:endParaRPr lang="ar-SA" sz="1600" b="1" dirty="0">
            <a:solidFill>
              <a:schemeClr val="tx1"/>
            </a:solidFill>
          </a:endParaRPr>
        </a:p>
        <a:p>
          <a:pPr rtl="1"/>
          <a:endParaRPr lang="ar-SA" sz="1600" b="1" dirty="0">
            <a:solidFill>
              <a:schemeClr val="tx1"/>
            </a:solidFill>
          </a:endParaRPr>
        </a:p>
      </dgm:t>
    </dgm:pt>
    <dgm:pt modelId="{0AD96193-7B71-6548-BFFB-00017C357723}" type="parTrans" cxnId="{951DC0CE-E1BD-7446-A134-4440DE11471E}">
      <dgm:prSet/>
      <dgm:spPr/>
      <dgm:t>
        <a:bodyPr/>
        <a:lstStyle/>
        <a:p>
          <a:pPr rtl="1"/>
          <a:endParaRPr lang="ar-SA" sz="1600" b="1">
            <a:solidFill>
              <a:schemeClr val="tx1"/>
            </a:solidFill>
          </a:endParaRPr>
        </a:p>
      </dgm:t>
    </dgm:pt>
    <dgm:pt modelId="{3C174ACC-C92B-914B-AB2C-BADE484D84AC}" type="sibTrans" cxnId="{951DC0CE-E1BD-7446-A134-4440DE11471E}">
      <dgm:prSet/>
      <dgm:spPr/>
      <dgm:t>
        <a:bodyPr/>
        <a:lstStyle/>
        <a:p>
          <a:pPr rtl="1"/>
          <a:endParaRPr lang="ar-SA" sz="1600" b="1">
            <a:solidFill>
              <a:schemeClr val="tx1"/>
            </a:solidFill>
          </a:endParaRPr>
        </a:p>
      </dgm:t>
    </dgm:pt>
    <dgm:pt modelId="{B4D67043-2205-4445-82C8-6EFB184561C3}">
      <dgm:prSet phldrT="[نص]" phldr="0" custT="1"/>
      <dgm:spPr/>
      <dgm:t>
        <a:bodyPr/>
        <a:lstStyle/>
        <a:p>
          <a:pPr rtl="1"/>
          <a:r>
            <a:rPr lang="ar-SA" sz="1600" b="1" dirty="0">
              <a:solidFill>
                <a:schemeClr val="tx1"/>
              </a:solidFill>
            </a:rPr>
            <a:t>-ورد في الحديث صورة من صور التكافل الاجتماعي ماهي؟</a:t>
          </a:r>
        </a:p>
        <a:p>
          <a:pPr rtl="1"/>
          <a:endParaRPr lang="ar-SA" sz="1600" b="1" dirty="0">
            <a:solidFill>
              <a:schemeClr val="tx1"/>
            </a:solidFill>
          </a:endParaRPr>
        </a:p>
        <a:p>
          <a:pPr rtl="1"/>
          <a:endParaRPr lang="ar-SA" sz="1600" b="1" dirty="0">
            <a:solidFill>
              <a:schemeClr val="tx1"/>
            </a:solidFill>
          </a:endParaRPr>
        </a:p>
        <a:p>
          <a:pPr rtl="1"/>
          <a:endParaRPr lang="ar-SA" sz="1600" b="1" dirty="0">
            <a:solidFill>
              <a:schemeClr val="tx1"/>
            </a:solidFill>
          </a:endParaRPr>
        </a:p>
      </dgm:t>
    </dgm:pt>
    <dgm:pt modelId="{D43ED059-55A2-D846-B6A8-A13EF9F2C865}" type="parTrans" cxnId="{4C63D994-EABE-E84C-90E5-93CB6BE6A41C}">
      <dgm:prSet/>
      <dgm:spPr/>
      <dgm:t>
        <a:bodyPr/>
        <a:lstStyle/>
        <a:p>
          <a:pPr rtl="1"/>
          <a:endParaRPr lang="ar-SA" sz="1600" b="1">
            <a:solidFill>
              <a:schemeClr val="tx1"/>
            </a:solidFill>
          </a:endParaRPr>
        </a:p>
      </dgm:t>
    </dgm:pt>
    <dgm:pt modelId="{C88AB905-0AB6-C44D-9E7D-71DE7C7B8287}" type="sibTrans" cxnId="{4C63D994-EABE-E84C-90E5-93CB6BE6A41C}">
      <dgm:prSet/>
      <dgm:spPr/>
      <dgm:t>
        <a:bodyPr/>
        <a:lstStyle/>
        <a:p>
          <a:pPr rtl="1"/>
          <a:endParaRPr lang="ar-SA" sz="1600" b="1">
            <a:solidFill>
              <a:schemeClr val="tx1"/>
            </a:solidFill>
          </a:endParaRPr>
        </a:p>
      </dgm:t>
    </dgm:pt>
    <dgm:pt modelId="{92CF4D08-946A-4A4D-98EB-C31F7031EEB0}">
      <dgm:prSet phldrT="[نص]" phldr="0" custT="1"/>
      <dgm:spPr/>
      <dgm:t>
        <a:bodyPr/>
        <a:lstStyle/>
        <a:p>
          <a:pPr rtl="1"/>
          <a:r>
            <a:rPr lang="ar-SA" sz="1600" b="1" dirty="0">
              <a:solidFill>
                <a:schemeClr val="tx1"/>
              </a:solidFill>
            </a:rPr>
            <a:t>-مثلي للأصناف التي تخرج منها الصدقة ؟</a:t>
          </a:r>
        </a:p>
        <a:p>
          <a:pPr rtl="1"/>
          <a:endParaRPr lang="ar-SA" sz="1600" b="1" dirty="0">
            <a:solidFill>
              <a:schemeClr val="tx1"/>
            </a:solidFill>
          </a:endParaRPr>
        </a:p>
        <a:p>
          <a:pPr rtl="1"/>
          <a:endParaRPr lang="ar-SA" sz="1600" b="1" dirty="0">
            <a:solidFill>
              <a:schemeClr val="tx1"/>
            </a:solidFill>
          </a:endParaRPr>
        </a:p>
        <a:p>
          <a:pPr rtl="1"/>
          <a:endParaRPr lang="ar-SA" sz="1600" b="1" dirty="0">
            <a:solidFill>
              <a:schemeClr val="tx1"/>
            </a:solidFill>
          </a:endParaRPr>
        </a:p>
        <a:p>
          <a:pPr rtl="1"/>
          <a:endParaRPr lang="ar-SA" sz="1600" b="1" dirty="0">
            <a:solidFill>
              <a:schemeClr val="tx1"/>
            </a:solidFill>
          </a:endParaRPr>
        </a:p>
      </dgm:t>
    </dgm:pt>
    <dgm:pt modelId="{A98F49F6-825A-E742-9B37-EDBD5B5B988C}" type="parTrans" cxnId="{0CF83406-16EC-8041-92FA-CFB8697E3F2E}">
      <dgm:prSet/>
      <dgm:spPr/>
      <dgm:t>
        <a:bodyPr/>
        <a:lstStyle/>
        <a:p>
          <a:pPr rtl="1"/>
          <a:endParaRPr lang="ar-SA" sz="1600" b="1">
            <a:solidFill>
              <a:schemeClr val="tx1"/>
            </a:solidFill>
          </a:endParaRPr>
        </a:p>
      </dgm:t>
    </dgm:pt>
    <dgm:pt modelId="{3187911B-7E91-944F-94A2-C567F8F05A5E}" type="sibTrans" cxnId="{0CF83406-16EC-8041-92FA-CFB8697E3F2E}">
      <dgm:prSet/>
      <dgm:spPr/>
      <dgm:t>
        <a:bodyPr/>
        <a:lstStyle/>
        <a:p>
          <a:pPr rtl="1"/>
          <a:endParaRPr lang="ar-SA" sz="1600" b="1">
            <a:solidFill>
              <a:schemeClr val="tx1"/>
            </a:solidFill>
          </a:endParaRPr>
        </a:p>
      </dgm:t>
    </dgm:pt>
    <dgm:pt modelId="{CF68F8DB-46BE-954C-9785-061AEBC07FD6}">
      <dgm:prSet phldrT="[نص]" phldr="0" custT="1"/>
      <dgm:spPr/>
      <dgm:t>
        <a:bodyPr/>
        <a:lstStyle/>
        <a:p>
          <a:pPr rtl="1"/>
          <a:r>
            <a:rPr lang="ar-SA" sz="1600" b="1" dirty="0">
              <a:solidFill>
                <a:schemeClr val="tx1"/>
              </a:solidFill>
            </a:rPr>
            <a:t>-هل لصدقة التطوع مقدار وصنف معين؟</a:t>
          </a:r>
        </a:p>
        <a:p>
          <a:pPr rtl="1"/>
          <a:endParaRPr lang="ar-SA" sz="1600" b="1" dirty="0">
            <a:solidFill>
              <a:schemeClr val="tx1"/>
            </a:solidFill>
          </a:endParaRPr>
        </a:p>
        <a:p>
          <a:pPr rtl="1"/>
          <a:endParaRPr lang="ar-SA" sz="1600" b="1" dirty="0">
            <a:solidFill>
              <a:schemeClr val="tx1"/>
            </a:solidFill>
          </a:endParaRPr>
        </a:p>
        <a:p>
          <a:pPr rtl="1"/>
          <a:endParaRPr lang="ar-SA" sz="1600" b="1" dirty="0">
            <a:solidFill>
              <a:schemeClr val="tx1"/>
            </a:solidFill>
          </a:endParaRPr>
        </a:p>
      </dgm:t>
    </dgm:pt>
    <dgm:pt modelId="{71E254D8-6FD2-5B4D-B029-65080A224B91}" type="parTrans" cxnId="{419A90DB-9727-D445-BC41-A58BEE2D16CF}">
      <dgm:prSet/>
      <dgm:spPr/>
      <dgm:t>
        <a:bodyPr/>
        <a:lstStyle/>
        <a:p>
          <a:pPr rtl="1"/>
          <a:endParaRPr lang="ar-SA" sz="1600" b="1">
            <a:solidFill>
              <a:schemeClr val="tx1"/>
            </a:solidFill>
          </a:endParaRPr>
        </a:p>
      </dgm:t>
    </dgm:pt>
    <dgm:pt modelId="{E1B235D0-9BE0-C349-AC26-B861C40E38F9}" type="sibTrans" cxnId="{419A90DB-9727-D445-BC41-A58BEE2D16CF}">
      <dgm:prSet/>
      <dgm:spPr/>
      <dgm:t>
        <a:bodyPr/>
        <a:lstStyle/>
        <a:p>
          <a:pPr rtl="1"/>
          <a:endParaRPr lang="ar-SA" sz="1600" b="1">
            <a:solidFill>
              <a:schemeClr val="tx1"/>
            </a:solidFill>
          </a:endParaRPr>
        </a:p>
      </dgm:t>
    </dgm:pt>
    <dgm:pt modelId="{0FDD66DB-2390-5145-B488-1F630D86A73A}" type="pres">
      <dgm:prSet presAssocID="{BC13B62F-0DF3-B044-9554-CB2CC41ACFAB}" presName="matrix" presStyleCnt="0">
        <dgm:presLayoutVars>
          <dgm:chMax val="1"/>
          <dgm:dir/>
          <dgm:resizeHandles val="exact"/>
        </dgm:presLayoutVars>
      </dgm:prSet>
      <dgm:spPr/>
    </dgm:pt>
    <dgm:pt modelId="{658D3188-B231-CC42-B9F4-B071B656B6A8}" type="pres">
      <dgm:prSet presAssocID="{BC13B62F-0DF3-B044-9554-CB2CC41ACFAB}" presName="axisShape" presStyleLbl="bgShp" presStyleIdx="0" presStyleCnt="1"/>
      <dgm:spPr/>
    </dgm:pt>
    <dgm:pt modelId="{9231C387-E7AA-6349-B707-652F9FD4C10B}" type="pres">
      <dgm:prSet presAssocID="{BC13B62F-0DF3-B044-9554-CB2CC41ACFAB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B95211F-E641-C54D-858C-90046F054935}" type="pres">
      <dgm:prSet presAssocID="{BC13B62F-0DF3-B044-9554-CB2CC41ACFAB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E263902-D3AD-564F-B13E-CA5719538C2A}" type="pres">
      <dgm:prSet presAssocID="{BC13B62F-0DF3-B044-9554-CB2CC41ACFAB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6750A6F-6883-DF4F-A807-98769F71CA5B}" type="pres">
      <dgm:prSet presAssocID="{BC13B62F-0DF3-B044-9554-CB2CC41ACFAB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CF83406-16EC-8041-92FA-CFB8697E3F2E}" srcId="{BC13B62F-0DF3-B044-9554-CB2CC41ACFAB}" destId="{92CF4D08-946A-4A4D-98EB-C31F7031EEB0}" srcOrd="2" destOrd="0" parTransId="{A98F49F6-825A-E742-9B37-EDBD5B5B988C}" sibTransId="{3187911B-7E91-944F-94A2-C567F8F05A5E}"/>
    <dgm:cxn modelId="{4C63D994-EABE-E84C-90E5-93CB6BE6A41C}" srcId="{BC13B62F-0DF3-B044-9554-CB2CC41ACFAB}" destId="{B4D67043-2205-4445-82C8-6EFB184561C3}" srcOrd="1" destOrd="0" parTransId="{D43ED059-55A2-D846-B6A8-A13EF9F2C865}" sibTransId="{C88AB905-0AB6-C44D-9E7D-71DE7C7B8287}"/>
    <dgm:cxn modelId="{48E0D2AC-43C2-8F42-9191-BD9C2B62DC21}" type="presOf" srcId="{B4D67043-2205-4445-82C8-6EFB184561C3}" destId="{DB95211F-E641-C54D-858C-90046F054935}" srcOrd="0" destOrd="0" presId="urn:microsoft.com/office/officeart/2005/8/layout/matrix2"/>
    <dgm:cxn modelId="{E8B496B2-9E21-5344-A0F2-681CA7C9BD3A}" type="presOf" srcId="{92CF4D08-946A-4A4D-98EB-C31F7031EEB0}" destId="{FE263902-D3AD-564F-B13E-CA5719538C2A}" srcOrd="0" destOrd="0" presId="urn:microsoft.com/office/officeart/2005/8/layout/matrix2"/>
    <dgm:cxn modelId="{BBF183B8-2880-884C-ABC6-99CAEF136062}" type="presOf" srcId="{B8FA37CA-709F-384C-B21B-D4DFBC25BEE6}" destId="{9231C387-E7AA-6349-B707-652F9FD4C10B}" srcOrd="0" destOrd="0" presId="urn:microsoft.com/office/officeart/2005/8/layout/matrix2"/>
    <dgm:cxn modelId="{F8E545C2-9809-924E-B2E7-51C6EFA84CFF}" type="presOf" srcId="{BC13B62F-0DF3-B044-9554-CB2CC41ACFAB}" destId="{0FDD66DB-2390-5145-B488-1F630D86A73A}" srcOrd="0" destOrd="0" presId="urn:microsoft.com/office/officeart/2005/8/layout/matrix2"/>
    <dgm:cxn modelId="{951DC0CE-E1BD-7446-A134-4440DE11471E}" srcId="{BC13B62F-0DF3-B044-9554-CB2CC41ACFAB}" destId="{B8FA37CA-709F-384C-B21B-D4DFBC25BEE6}" srcOrd="0" destOrd="0" parTransId="{0AD96193-7B71-6548-BFFB-00017C357723}" sibTransId="{3C174ACC-C92B-914B-AB2C-BADE484D84AC}"/>
    <dgm:cxn modelId="{AB2B40D2-5524-2B45-ABFE-06B638B5A522}" type="presOf" srcId="{CF68F8DB-46BE-954C-9785-061AEBC07FD6}" destId="{F6750A6F-6883-DF4F-A807-98769F71CA5B}" srcOrd="0" destOrd="0" presId="urn:microsoft.com/office/officeart/2005/8/layout/matrix2"/>
    <dgm:cxn modelId="{419A90DB-9727-D445-BC41-A58BEE2D16CF}" srcId="{BC13B62F-0DF3-B044-9554-CB2CC41ACFAB}" destId="{CF68F8DB-46BE-954C-9785-061AEBC07FD6}" srcOrd="3" destOrd="0" parTransId="{71E254D8-6FD2-5B4D-B029-65080A224B91}" sibTransId="{E1B235D0-9BE0-C349-AC26-B861C40E38F9}"/>
    <dgm:cxn modelId="{3D538393-6119-524E-B6E7-3126D436AC24}" type="presParOf" srcId="{0FDD66DB-2390-5145-B488-1F630D86A73A}" destId="{658D3188-B231-CC42-B9F4-B071B656B6A8}" srcOrd="0" destOrd="0" presId="urn:microsoft.com/office/officeart/2005/8/layout/matrix2"/>
    <dgm:cxn modelId="{286FC2B8-E766-4B43-AD6E-C82AB25901DF}" type="presParOf" srcId="{0FDD66DB-2390-5145-B488-1F630D86A73A}" destId="{9231C387-E7AA-6349-B707-652F9FD4C10B}" srcOrd="1" destOrd="0" presId="urn:microsoft.com/office/officeart/2005/8/layout/matrix2"/>
    <dgm:cxn modelId="{1314C582-DA06-744B-B48B-C318564578C3}" type="presParOf" srcId="{0FDD66DB-2390-5145-B488-1F630D86A73A}" destId="{DB95211F-E641-C54D-858C-90046F054935}" srcOrd="2" destOrd="0" presId="urn:microsoft.com/office/officeart/2005/8/layout/matrix2"/>
    <dgm:cxn modelId="{CC9D78F1-0EC9-CD4B-A936-36BEE0045F8D}" type="presParOf" srcId="{0FDD66DB-2390-5145-B488-1F630D86A73A}" destId="{FE263902-D3AD-564F-B13E-CA5719538C2A}" srcOrd="3" destOrd="0" presId="urn:microsoft.com/office/officeart/2005/8/layout/matrix2"/>
    <dgm:cxn modelId="{A0D4B67E-6B8F-2944-B6EB-0D1C67E97809}" type="presParOf" srcId="{0FDD66DB-2390-5145-B488-1F630D86A73A}" destId="{F6750A6F-6883-DF4F-A807-98769F71CA5B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EC9B4AB-BD2C-FD43-BD4E-33FFEAC777EF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pPr rtl="1"/>
          <a:endParaRPr lang="ar-SA"/>
        </a:p>
      </dgm:t>
    </dgm:pt>
    <dgm:pt modelId="{C5FEE5DA-614E-5D45-9211-460C431BC68E}">
      <dgm:prSet phldrT="[نص]" phldr="0"/>
      <dgm:spPr/>
      <dgm:t>
        <a:bodyPr/>
        <a:lstStyle/>
        <a:p>
          <a:pPr rtl="1"/>
          <a:r>
            <a:rPr lang="ar-SA" b="1" dirty="0"/>
            <a:t>القصة </a:t>
          </a:r>
        </a:p>
      </dgm:t>
    </dgm:pt>
    <dgm:pt modelId="{53F45A79-12F4-CA49-A16B-4C5BC6AE7E93}" type="parTrans" cxnId="{EF7A17D1-E120-A049-BFA9-207EA2919605}">
      <dgm:prSet/>
      <dgm:spPr/>
      <dgm:t>
        <a:bodyPr/>
        <a:lstStyle/>
        <a:p>
          <a:pPr rtl="1"/>
          <a:endParaRPr lang="ar-SA"/>
        </a:p>
      </dgm:t>
    </dgm:pt>
    <dgm:pt modelId="{CDD8B3AA-A3B2-6244-AB51-A2EEE955CDE2}" type="sibTrans" cxnId="{EF7A17D1-E120-A049-BFA9-207EA2919605}">
      <dgm:prSet/>
      <dgm:spPr/>
      <dgm:t>
        <a:bodyPr/>
        <a:lstStyle/>
        <a:p>
          <a:pPr rtl="1"/>
          <a:endParaRPr lang="ar-SA"/>
        </a:p>
      </dgm:t>
    </dgm:pt>
    <dgm:pt modelId="{4116A392-7253-5C40-86FA-761D32FA935C}">
      <dgm:prSet phldrT="[نص]" phldr="0"/>
      <dgm:spPr/>
      <dgm:t>
        <a:bodyPr/>
        <a:lstStyle/>
        <a:p>
          <a:pPr rtl="1"/>
          <a:r>
            <a:rPr lang="ar-SA" dirty="0"/>
            <a:t>الزمان </a:t>
          </a:r>
        </a:p>
      </dgm:t>
    </dgm:pt>
    <dgm:pt modelId="{EDA3C892-789B-7340-98D5-FF0FCD4457E1}" type="parTrans" cxnId="{0535ABF8-C90B-104F-96DA-CF1D28F3C52A}">
      <dgm:prSet/>
      <dgm:spPr/>
      <dgm:t>
        <a:bodyPr/>
        <a:lstStyle/>
        <a:p>
          <a:pPr rtl="1"/>
          <a:endParaRPr lang="ar-SA"/>
        </a:p>
      </dgm:t>
    </dgm:pt>
    <dgm:pt modelId="{D1A3B51C-33A9-5E48-9FB9-29FCA96A0697}" type="sibTrans" cxnId="{0535ABF8-C90B-104F-96DA-CF1D28F3C52A}">
      <dgm:prSet/>
      <dgm:spPr/>
      <dgm:t>
        <a:bodyPr/>
        <a:lstStyle/>
        <a:p>
          <a:pPr rtl="1"/>
          <a:endParaRPr lang="ar-SA"/>
        </a:p>
      </dgm:t>
    </dgm:pt>
    <dgm:pt modelId="{769F93BA-DEC7-5247-8B04-A6E599CDB951}">
      <dgm:prSet phldrT="[نص]" phldr="0"/>
      <dgm:spPr/>
      <dgm:t>
        <a:bodyPr/>
        <a:lstStyle/>
        <a:p>
          <a:pPr rtl="1"/>
          <a:r>
            <a:rPr lang="ar-SA" dirty="0"/>
            <a:t>الشخصيات و صفاتهم</a:t>
          </a:r>
        </a:p>
      </dgm:t>
    </dgm:pt>
    <dgm:pt modelId="{B0A04579-444C-E64F-B39A-E3C92532F229}" type="parTrans" cxnId="{2F334CFD-C139-FE46-BAB7-258264398FAC}">
      <dgm:prSet/>
      <dgm:spPr/>
      <dgm:t>
        <a:bodyPr/>
        <a:lstStyle/>
        <a:p>
          <a:pPr rtl="1"/>
          <a:endParaRPr lang="ar-SA"/>
        </a:p>
      </dgm:t>
    </dgm:pt>
    <dgm:pt modelId="{DFEECCA1-0C87-1B4D-A521-FA58C8B21568}" type="sibTrans" cxnId="{2F334CFD-C139-FE46-BAB7-258264398FAC}">
      <dgm:prSet/>
      <dgm:spPr/>
      <dgm:t>
        <a:bodyPr/>
        <a:lstStyle/>
        <a:p>
          <a:pPr rtl="1"/>
          <a:endParaRPr lang="ar-SA"/>
        </a:p>
      </dgm:t>
    </dgm:pt>
    <dgm:pt modelId="{2AFDEEB1-CE96-904D-A58D-B876025B26E6}">
      <dgm:prSet phldrT="[نص]" phldr="0"/>
      <dgm:spPr/>
      <dgm:t>
        <a:bodyPr/>
        <a:lstStyle/>
        <a:p>
          <a:pPr rtl="1"/>
          <a:r>
            <a:rPr lang="ar-SA" dirty="0"/>
            <a:t>من أين قدموا</a:t>
          </a:r>
        </a:p>
      </dgm:t>
    </dgm:pt>
    <dgm:pt modelId="{DAA8A650-D914-094F-AE27-C3418CB6BE65}" type="parTrans" cxnId="{6778D2FC-23CD-4046-ACAE-432D26E2CD09}">
      <dgm:prSet/>
      <dgm:spPr/>
      <dgm:t>
        <a:bodyPr/>
        <a:lstStyle/>
        <a:p>
          <a:pPr rtl="1"/>
          <a:endParaRPr lang="ar-SA"/>
        </a:p>
      </dgm:t>
    </dgm:pt>
    <dgm:pt modelId="{7CC94FB2-012B-2A43-A4E4-E6B33EF3FB08}" type="sibTrans" cxnId="{6778D2FC-23CD-4046-ACAE-432D26E2CD09}">
      <dgm:prSet/>
      <dgm:spPr/>
      <dgm:t>
        <a:bodyPr/>
        <a:lstStyle/>
        <a:p>
          <a:pPr rtl="1"/>
          <a:endParaRPr lang="ar-SA"/>
        </a:p>
      </dgm:t>
    </dgm:pt>
    <dgm:pt modelId="{8F00B5B1-962C-2A4A-BA4B-3875BB112B2F}" type="pres">
      <dgm:prSet presAssocID="{DEC9B4AB-BD2C-FD43-BD4E-33FFEAC777E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25BE5AB8-0095-2C4B-93CA-07B5EE958222}" type="pres">
      <dgm:prSet presAssocID="{C5FEE5DA-614E-5D45-9211-460C431BC68E}" presName="singleCycle" presStyleCnt="0"/>
      <dgm:spPr/>
    </dgm:pt>
    <dgm:pt modelId="{BF9E476A-DEBE-0040-9FF7-DDEB9E7C6743}" type="pres">
      <dgm:prSet presAssocID="{C5FEE5DA-614E-5D45-9211-460C431BC68E}" presName="singleCenter" presStyleLbl="node1" presStyleIdx="0" presStyleCnt="4">
        <dgm:presLayoutVars>
          <dgm:chMax val="7"/>
          <dgm:chPref val="7"/>
        </dgm:presLayoutVars>
      </dgm:prSet>
      <dgm:spPr/>
    </dgm:pt>
    <dgm:pt modelId="{427A06A8-DC60-2941-BE30-A9722E338B16}" type="pres">
      <dgm:prSet presAssocID="{EDA3C892-789B-7340-98D5-FF0FCD4457E1}" presName="Name56" presStyleLbl="parChTrans1D2" presStyleIdx="0" presStyleCnt="3"/>
      <dgm:spPr/>
    </dgm:pt>
    <dgm:pt modelId="{0AFB4680-7794-9147-870C-60E2B26D9AC5}" type="pres">
      <dgm:prSet presAssocID="{4116A392-7253-5C40-86FA-761D32FA935C}" presName="text0" presStyleLbl="node1" presStyleIdx="1" presStyleCnt="4">
        <dgm:presLayoutVars>
          <dgm:bulletEnabled val="1"/>
        </dgm:presLayoutVars>
      </dgm:prSet>
      <dgm:spPr/>
    </dgm:pt>
    <dgm:pt modelId="{15E9B9F9-D64E-E548-B5CE-049DD09BD93C}" type="pres">
      <dgm:prSet presAssocID="{B0A04579-444C-E64F-B39A-E3C92532F229}" presName="Name56" presStyleLbl="parChTrans1D2" presStyleIdx="1" presStyleCnt="3"/>
      <dgm:spPr/>
    </dgm:pt>
    <dgm:pt modelId="{893474DD-CA6F-1D43-8BB5-9204188C3D0A}" type="pres">
      <dgm:prSet presAssocID="{769F93BA-DEC7-5247-8B04-A6E599CDB951}" presName="text0" presStyleLbl="node1" presStyleIdx="2" presStyleCnt="4">
        <dgm:presLayoutVars>
          <dgm:bulletEnabled val="1"/>
        </dgm:presLayoutVars>
      </dgm:prSet>
      <dgm:spPr/>
    </dgm:pt>
    <dgm:pt modelId="{146DF79C-D90A-F74A-902A-CA565ED49B9B}" type="pres">
      <dgm:prSet presAssocID="{DAA8A650-D914-094F-AE27-C3418CB6BE65}" presName="Name56" presStyleLbl="parChTrans1D2" presStyleIdx="2" presStyleCnt="3"/>
      <dgm:spPr/>
    </dgm:pt>
    <dgm:pt modelId="{5DDB1F47-EA3B-3C4F-AC53-B452127803D5}" type="pres">
      <dgm:prSet presAssocID="{2AFDEEB1-CE96-904D-A58D-B876025B26E6}" presName="text0" presStyleLbl="node1" presStyleIdx="3" presStyleCnt="4">
        <dgm:presLayoutVars>
          <dgm:bulletEnabled val="1"/>
        </dgm:presLayoutVars>
      </dgm:prSet>
      <dgm:spPr/>
    </dgm:pt>
  </dgm:ptLst>
  <dgm:cxnLst>
    <dgm:cxn modelId="{F6037903-BFEB-9547-BC3B-EC37FAA9FDC7}" type="presOf" srcId="{4116A392-7253-5C40-86FA-761D32FA935C}" destId="{0AFB4680-7794-9147-870C-60E2B26D9AC5}" srcOrd="0" destOrd="0" presId="urn:microsoft.com/office/officeart/2008/layout/RadialCluster"/>
    <dgm:cxn modelId="{D048E50D-7B7E-1C44-B667-87C8A44839FA}" type="presOf" srcId="{DEC9B4AB-BD2C-FD43-BD4E-33FFEAC777EF}" destId="{8F00B5B1-962C-2A4A-BA4B-3875BB112B2F}" srcOrd="0" destOrd="0" presId="urn:microsoft.com/office/officeart/2008/layout/RadialCluster"/>
    <dgm:cxn modelId="{0E2FFC1F-7A19-1D4F-8C1D-B5CC1E035C51}" type="presOf" srcId="{2AFDEEB1-CE96-904D-A58D-B876025B26E6}" destId="{5DDB1F47-EA3B-3C4F-AC53-B452127803D5}" srcOrd="0" destOrd="0" presId="urn:microsoft.com/office/officeart/2008/layout/RadialCluster"/>
    <dgm:cxn modelId="{8F130750-A87F-3B4C-9309-167B479FB880}" type="presOf" srcId="{C5FEE5DA-614E-5D45-9211-460C431BC68E}" destId="{BF9E476A-DEBE-0040-9FF7-DDEB9E7C6743}" srcOrd="0" destOrd="0" presId="urn:microsoft.com/office/officeart/2008/layout/RadialCluster"/>
    <dgm:cxn modelId="{9ADCFE6D-C878-3D4D-830F-D5C30197B743}" type="presOf" srcId="{769F93BA-DEC7-5247-8B04-A6E599CDB951}" destId="{893474DD-CA6F-1D43-8BB5-9204188C3D0A}" srcOrd="0" destOrd="0" presId="urn:microsoft.com/office/officeart/2008/layout/RadialCluster"/>
    <dgm:cxn modelId="{96AAADA9-5099-1740-958B-43582C1B0BF0}" type="presOf" srcId="{B0A04579-444C-E64F-B39A-E3C92532F229}" destId="{15E9B9F9-D64E-E548-B5CE-049DD09BD93C}" srcOrd="0" destOrd="0" presId="urn:microsoft.com/office/officeart/2008/layout/RadialCluster"/>
    <dgm:cxn modelId="{621FFCC2-729B-2748-A4C6-70CE968EA47F}" type="presOf" srcId="{DAA8A650-D914-094F-AE27-C3418CB6BE65}" destId="{146DF79C-D90A-F74A-902A-CA565ED49B9B}" srcOrd="0" destOrd="0" presId="urn:microsoft.com/office/officeart/2008/layout/RadialCluster"/>
    <dgm:cxn modelId="{39E0BAD0-3338-2542-BAAF-99AE704982BD}" type="presOf" srcId="{EDA3C892-789B-7340-98D5-FF0FCD4457E1}" destId="{427A06A8-DC60-2941-BE30-A9722E338B16}" srcOrd="0" destOrd="0" presId="urn:microsoft.com/office/officeart/2008/layout/RadialCluster"/>
    <dgm:cxn modelId="{EF7A17D1-E120-A049-BFA9-207EA2919605}" srcId="{DEC9B4AB-BD2C-FD43-BD4E-33FFEAC777EF}" destId="{C5FEE5DA-614E-5D45-9211-460C431BC68E}" srcOrd="0" destOrd="0" parTransId="{53F45A79-12F4-CA49-A16B-4C5BC6AE7E93}" sibTransId="{CDD8B3AA-A3B2-6244-AB51-A2EEE955CDE2}"/>
    <dgm:cxn modelId="{0535ABF8-C90B-104F-96DA-CF1D28F3C52A}" srcId="{C5FEE5DA-614E-5D45-9211-460C431BC68E}" destId="{4116A392-7253-5C40-86FA-761D32FA935C}" srcOrd="0" destOrd="0" parTransId="{EDA3C892-789B-7340-98D5-FF0FCD4457E1}" sibTransId="{D1A3B51C-33A9-5E48-9FB9-29FCA96A0697}"/>
    <dgm:cxn modelId="{6778D2FC-23CD-4046-ACAE-432D26E2CD09}" srcId="{C5FEE5DA-614E-5D45-9211-460C431BC68E}" destId="{2AFDEEB1-CE96-904D-A58D-B876025B26E6}" srcOrd="2" destOrd="0" parTransId="{DAA8A650-D914-094F-AE27-C3418CB6BE65}" sibTransId="{7CC94FB2-012B-2A43-A4E4-E6B33EF3FB08}"/>
    <dgm:cxn modelId="{2F334CFD-C139-FE46-BAB7-258264398FAC}" srcId="{C5FEE5DA-614E-5D45-9211-460C431BC68E}" destId="{769F93BA-DEC7-5247-8B04-A6E599CDB951}" srcOrd="1" destOrd="0" parTransId="{B0A04579-444C-E64F-B39A-E3C92532F229}" sibTransId="{DFEECCA1-0C87-1B4D-A521-FA58C8B21568}"/>
    <dgm:cxn modelId="{66311AEA-1232-6F48-A83B-2FAE327DF58C}" type="presParOf" srcId="{8F00B5B1-962C-2A4A-BA4B-3875BB112B2F}" destId="{25BE5AB8-0095-2C4B-93CA-07B5EE958222}" srcOrd="0" destOrd="0" presId="urn:microsoft.com/office/officeart/2008/layout/RadialCluster"/>
    <dgm:cxn modelId="{2C4F1CC4-3C3E-434C-861F-D4003139B371}" type="presParOf" srcId="{25BE5AB8-0095-2C4B-93CA-07B5EE958222}" destId="{BF9E476A-DEBE-0040-9FF7-DDEB9E7C6743}" srcOrd="0" destOrd="0" presId="urn:microsoft.com/office/officeart/2008/layout/RadialCluster"/>
    <dgm:cxn modelId="{B415498D-1D8B-B64E-88CA-DE4C90E34811}" type="presParOf" srcId="{25BE5AB8-0095-2C4B-93CA-07B5EE958222}" destId="{427A06A8-DC60-2941-BE30-A9722E338B16}" srcOrd="1" destOrd="0" presId="urn:microsoft.com/office/officeart/2008/layout/RadialCluster"/>
    <dgm:cxn modelId="{591B917F-C32D-6F41-A56A-0D838FC34DA9}" type="presParOf" srcId="{25BE5AB8-0095-2C4B-93CA-07B5EE958222}" destId="{0AFB4680-7794-9147-870C-60E2B26D9AC5}" srcOrd="2" destOrd="0" presId="urn:microsoft.com/office/officeart/2008/layout/RadialCluster"/>
    <dgm:cxn modelId="{AB20A3BE-CEFE-7644-8DFA-183DE4154571}" type="presParOf" srcId="{25BE5AB8-0095-2C4B-93CA-07B5EE958222}" destId="{15E9B9F9-D64E-E548-B5CE-049DD09BD93C}" srcOrd="3" destOrd="0" presId="urn:microsoft.com/office/officeart/2008/layout/RadialCluster"/>
    <dgm:cxn modelId="{0577E5CF-9F3B-644A-BB7B-6EDB99EDCCAE}" type="presParOf" srcId="{25BE5AB8-0095-2C4B-93CA-07B5EE958222}" destId="{893474DD-CA6F-1D43-8BB5-9204188C3D0A}" srcOrd="4" destOrd="0" presId="urn:microsoft.com/office/officeart/2008/layout/RadialCluster"/>
    <dgm:cxn modelId="{5194C3F9-AAEC-CE4E-AA4F-D9226B607841}" type="presParOf" srcId="{25BE5AB8-0095-2C4B-93CA-07B5EE958222}" destId="{146DF79C-D90A-F74A-902A-CA565ED49B9B}" srcOrd="5" destOrd="0" presId="urn:microsoft.com/office/officeart/2008/layout/RadialCluster"/>
    <dgm:cxn modelId="{E63FF4CB-7747-814A-B57C-C9F3954DC8B6}" type="presParOf" srcId="{25BE5AB8-0095-2C4B-93CA-07B5EE958222}" destId="{5DDB1F47-EA3B-3C4F-AC53-B452127803D5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0ADCF-F5FF-504F-A876-A887F907E330}">
      <dsp:nvSpPr>
        <dsp:cNvPr id="0" name=""/>
        <dsp:cNvSpPr/>
      </dsp:nvSpPr>
      <dsp:spPr>
        <a:xfrm>
          <a:off x="347248" y="0"/>
          <a:ext cx="2360789" cy="236078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100" kern="1200"/>
            <a:t>1</a:t>
          </a:r>
        </a:p>
      </dsp:txBody>
      <dsp:txXfrm>
        <a:off x="1197605" y="118039"/>
        <a:ext cx="660076" cy="354118"/>
      </dsp:txXfrm>
    </dsp:sp>
    <dsp:sp modelId="{C66282BB-DC54-3840-BCD0-9C933FE7BE3C}">
      <dsp:nvSpPr>
        <dsp:cNvPr id="0" name=""/>
        <dsp:cNvSpPr/>
      </dsp:nvSpPr>
      <dsp:spPr>
        <a:xfrm>
          <a:off x="583327" y="472157"/>
          <a:ext cx="1888631" cy="18886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100" kern="1200" dirty="0"/>
            <a:t>2</a:t>
          </a:r>
        </a:p>
      </dsp:txBody>
      <dsp:txXfrm>
        <a:off x="1197605" y="585475"/>
        <a:ext cx="660076" cy="339953"/>
      </dsp:txXfrm>
    </dsp:sp>
    <dsp:sp modelId="{D2ADC819-2165-334B-B604-DCF4E9CC426D}">
      <dsp:nvSpPr>
        <dsp:cNvPr id="0" name=""/>
        <dsp:cNvSpPr/>
      </dsp:nvSpPr>
      <dsp:spPr>
        <a:xfrm>
          <a:off x="819406" y="944315"/>
          <a:ext cx="1416473" cy="141647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100" kern="1200" dirty="0"/>
            <a:t>3</a:t>
          </a:r>
        </a:p>
      </dsp:txBody>
      <dsp:txXfrm>
        <a:off x="1197605" y="1050551"/>
        <a:ext cx="660076" cy="318706"/>
      </dsp:txXfrm>
    </dsp:sp>
    <dsp:sp modelId="{BFE5354F-3A51-4846-BE0C-5DFB3A662D9B}">
      <dsp:nvSpPr>
        <dsp:cNvPr id="0" name=""/>
        <dsp:cNvSpPr/>
      </dsp:nvSpPr>
      <dsp:spPr>
        <a:xfrm>
          <a:off x="1055485" y="1416473"/>
          <a:ext cx="944315" cy="9443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100" kern="1200" dirty="0"/>
            <a:t>4</a:t>
          </a:r>
        </a:p>
      </dsp:txBody>
      <dsp:txXfrm>
        <a:off x="1193777" y="1652552"/>
        <a:ext cx="667731" cy="47215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D8D38-DA31-4B46-A574-83AC92282897}">
      <dsp:nvSpPr>
        <dsp:cNvPr id="0" name=""/>
        <dsp:cNvSpPr/>
      </dsp:nvSpPr>
      <dsp:spPr>
        <a:xfrm>
          <a:off x="24984" y="0"/>
          <a:ext cx="5193745" cy="5193745"/>
        </a:xfrm>
        <a:prstGeom prst="diamond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3F4CD9-DF86-144B-B21B-22C6B14D9E9A}">
      <dsp:nvSpPr>
        <dsp:cNvPr id="0" name=""/>
        <dsp:cNvSpPr/>
      </dsp:nvSpPr>
      <dsp:spPr>
        <a:xfrm>
          <a:off x="518390" y="493405"/>
          <a:ext cx="2025560" cy="2025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b="1" kern="1200" dirty="0"/>
            <a:t>-مثلي للأكل المحرم الذي يجوز أكله حال الاضطرار؟</a:t>
          </a:r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</dsp:txBody>
      <dsp:txXfrm>
        <a:off x="617270" y="592285"/>
        <a:ext cx="1827800" cy="1827800"/>
      </dsp:txXfrm>
    </dsp:sp>
    <dsp:sp modelId="{9FB1B35A-C029-B74F-9D59-5459A7B64DD1}">
      <dsp:nvSpPr>
        <dsp:cNvPr id="0" name=""/>
        <dsp:cNvSpPr/>
      </dsp:nvSpPr>
      <dsp:spPr>
        <a:xfrm>
          <a:off x="2699763" y="493405"/>
          <a:ext cx="2025560" cy="2025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b="1" kern="1200" dirty="0"/>
            <a:t>ماهو ضابط الاضطرار للأكل من المحرم ؟</a:t>
          </a:r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</dsp:txBody>
      <dsp:txXfrm>
        <a:off x="2798643" y="592285"/>
        <a:ext cx="1827800" cy="1827800"/>
      </dsp:txXfrm>
    </dsp:sp>
    <dsp:sp modelId="{872FD269-EA3E-7643-ABCC-5DC22BDCCC55}">
      <dsp:nvSpPr>
        <dsp:cNvPr id="0" name=""/>
        <dsp:cNvSpPr/>
      </dsp:nvSpPr>
      <dsp:spPr>
        <a:xfrm>
          <a:off x="518390" y="2674778"/>
          <a:ext cx="2025560" cy="2025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b="1" kern="1200" dirty="0"/>
            <a:t>-مالحكمة إباحة أكل المحرم للمضطر؟</a:t>
          </a:r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</dsp:txBody>
      <dsp:txXfrm>
        <a:off x="617270" y="2773658"/>
        <a:ext cx="1827800" cy="1827800"/>
      </dsp:txXfrm>
    </dsp:sp>
    <dsp:sp modelId="{6B97E9AC-8D01-484C-99ED-1C28D58BB10B}">
      <dsp:nvSpPr>
        <dsp:cNvPr id="0" name=""/>
        <dsp:cNvSpPr/>
      </dsp:nvSpPr>
      <dsp:spPr>
        <a:xfrm>
          <a:off x="2699763" y="2674778"/>
          <a:ext cx="2025560" cy="20255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b="1" kern="1200" dirty="0"/>
            <a:t>-ماهي شروط الأكل للمضطر إذا احتاج لطعام الآخرين دون علمهم؟</a:t>
          </a:r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</dsp:txBody>
      <dsp:txXfrm>
        <a:off x="2798643" y="2773658"/>
        <a:ext cx="1827800" cy="18278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D8D38-DA31-4B46-A574-83AC92282897}">
      <dsp:nvSpPr>
        <dsp:cNvPr id="0" name=""/>
        <dsp:cNvSpPr/>
      </dsp:nvSpPr>
      <dsp:spPr>
        <a:xfrm>
          <a:off x="0" y="393111"/>
          <a:ext cx="4661679" cy="4661679"/>
        </a:xfrm>
        <a:prstGeom prst="diamond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3F4CD9-DF86-144B-B21B-22C6B14D9E9A}">
      <dsp:nvSpPr>
        <dsp:cNvPr id="0" name=""/>
        <dsp:cNvSpPr/>
      </dsp:nvSpPr>
      <dsp:spPr>
        <a:xfrm>
          <a:off x="442859" y="835971"/>
          <a:ext cx="1818054" cy="18180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b="1" kern="1200" dirty="0"/>
            <a:t>-مثلي للكتب التي ألفت في الطب النبوي؟</a:t>
          </a:r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</dsp:txBody>
      <dsp:txXfrm>
        <a:off x="531609" y="924721"/>
        <a:ext cx="1640554" cy="1640554"/>
      </dsp:txXfrm>
    </dsp:sp>
    <dsp:sp modelId="{9FB1B35A-C029-B74F-9D59-5459A7B64DD1}">
      <dsp:nvSpPr>
        <dsp:cNvPr id="0" name=""/>
        <dsp:cNvSpPr/>
      </dsp:nvSpPr>
      <dsp:spPr>
        <a:xfrm>
          <a:off x="2400764" y="835971"/>
          <a:ext cx="1818054" cy="18180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b="1" kern="1200" dirty="0"/>
            <a:t>-ماهي شروط التداوي بالأدوية المادية؟</a:t>
          </a:r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</dsp:txBody>
      <dsp:txXfrm>
        <a:off x="2489514" y="924721"/>
        <a:ext cx="1640554" cy="1640554"/>
      </dsp:txXfrm>
    </dsp:sp>
    <dsp:sp modelId="{872FD269-EA3E-7643-ABCC-5DC22BDCCC55}">
      <dsp:nvSpPr>
        <dsp:cNvPr id="0" name=""/>
        <dsp:cNvSpPr/>
      </dsp:nvSpPr>
      <dsp:spPr>
        <a:xfrm>
          <a:off x="442859" y="2793876"/>
          <a:ext cx="1818054" cy="18180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b="1" kern="1200" dirty="0"/>
            <a:t>-أذكري بعض من أوراد الرقية الشرعية؟</a:t>
          </a:r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</dsp:txBody>
      <dsp:txXfrm>
        <a:off x="531609" y="2882626"/>
        <a:ext cx="1640554" cy="1640554"/>
      </dsp:txXfrm>
    </dsp:sp>
    <dsp:sp modelId="{6B97E9AC-8D01-484C-99ED-1C28D58BB10B}">
      <dsp:nvSpPr>
        <dsp:cNvPr id="0" name=""/>
        <dsp:cNvSpPr/>
      </dsp:nvSpPr>
      <dsp:spPr>
        <a:xfrm>
          <a:off x="2400764" y="2793876"/>
          <a:ext cx="1818054" cy="18180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400" b="1" kern="1200" dirty="0"/>
            <a:t>-مثلي للأدوية النبوية؟</a:t>
          </a:r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400" b="1" kern="1200" dirty="0"/>
        </a:p>
      </dsp:txBody>
      <dsp:txXfrm>
        <a:off x="2489514" y="2882626"/>
        <a:ext cx="1640554" cy="16405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D0074-1A8A-F844-8D89-4FBEE2D2336A}">
      <dsp:nvSpPr>
        <dsp:cNvPr id="0" name=""/>
        <dsp:cNvSpPr/>
      </dsp:nvSpPr>
      <dsp:spPr>
        <a:xfrm>
          <a:off x="477256" y="685794"/>
          <a:ext cx="1597739" cy="1317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3432BE-B810-414C-8832-241F6D1AA704}">
      <dsp:nvSpPr>
        <dsp:cNvPr id="0" name=""/>
        <dsp:cNvSpPr/>
      </dsp:nvSpPr>
      <dsp:spPr>
        <a:xfrm>
          <a:off x="832309" y="1721208"/>
          <a:ext cx="1420212" cy="564771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kern="1200" dirty="0"/>
            <a:t>………</a:t>
          </a:r>
        </a:p>
      </dsp:txBody>
      <dsp:txXfrm>
        <a:off x="848851" y="1737750"/>
        <a:ext cx="1387128" cy="5316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D0074-1A8A-F844-8D89-4FBEE2D2336A}">
      <dsp:nvSpPr>
        <dsp:cNvPr id="0" name=""/>
        <dsp:cNvSpPr/>
      </dsp:nvSpPr>
      <dsp:spPr>
        <a:xfrm>
          <a:off x="767207" y="717252"/>
          <a:ext cx="1671029" cy="13782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3432BE-B810-414C-8832-241F6D1AA704}">
      <dsp:nvSpPr>
        <dsp:cNvPr id="0" name=""/>
        <dsp:cNvSpPr/>
      </dsp:nvSpPr>
      <dsp:spPr>
        <a:xfrm>
          <a:off x="1138547" y="1800162"/>
          <a:ext cx="1485359" cy="590678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41910" rIns="62865" bIns="41910" numCol="1" spcCol="1270" anchor="ctr" anchorCtr="0">
          <a:noAutofit/>
        </a:bodyPr>
        <a:lstStyle/>
        <a:p>
          <a:pPr marL="0" lvl="0" indent="0" algn="ctr" defTabSz="14668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300" kern="1200" dirty="0"/>
            <a:t>………</a:t>
          </a:r>
        </a:p>
      </dsp:txBody>
      <dsp:txXfrm>
        <a:off x="1155847" y="1817462"/>
        <a:ext cx="1450759" cy="5560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2007A-BE06-8B42-98D0-8F9CD8FA7360}">
      <dsp:nvSpPr>
        <dsp:cNvPr id="0" name=""/>
        <dsp:cNvSpPr/>
      </dsp:nvSpPr>
      <dsp:spPr>
        <a:xfrm>
          <a:off x="3273717" y="2454629"/>
          <a:ext cx="1783216" cy="1155119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3500" b="1" kern="1200" dirty="0"/>
        </a:p>
      </dsp:txBody>
      <dsp:txXfrm>
        <a:off x="3834056" y="2768783"/>
        <a:ext cx="1197503" cy="815591"/>
      </dsp:txXfrm>
    </dsp:sp>
    <dsp:sp modelId="{F7B602B9-3108-504F-B43F-C6131A47A8F1}">
      <dsp:nvSpPr>
        <dsp:cNvPr id="0" name=""/>
        <dsp:cNvSpPr/>
      </dsp:nvSpPr>
      <dsp:spPr>
        <a:xfrm>
          <a:off x="364260" y="2454629"/>
          <a:ext cx="1783216" cy="1155119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3500" b="1" kern="1200" dirty="0"/>
        </a:p>
      </dsp:txBody>
      <dsp:txXfrm>
        <a:off x="389634" y="2768783"/>
        <a:ext cx="1197503" cy="815591"/>
      </dsp:txXfrm>
    </dsp:sp>
    <dsp:sp modelId="{515D411E-8035-CA42-A12F-D773E67B9D43}">
      <dsp:nvSpPr>
        <dsp:cNvPr id="0" name=""/>
        <dsp:cNvSpPr/>
      </dsp:nvSpPr>
      <dsp:spPr>
        <a:xfrm>
          <a:off x="3273717" y="0"/>
          <a:ext cx="1783216" cy="1155119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3500" b="1" kern="1200" dirty="0"/>
        </a:p>
      </dsp:txBody>
      <dsp:txXfrm>
        <a:off x="3834056" y="25374"/>
        <a:ext cx="1197503" cy="815591"/>
      </dsp:txXfrm>
    </dsp:sp>
    <dsp:sp modelId="{72A666CC-ED57-D547-9CDA-C9D310349B39}">
      <dsp:nvSpPr>
        <dsp:cNvPr id="0" name=""/>
        <dsp:cNvSpPr/>
      </dsp:nvSpPr>
      <dsp:spPr>
        <a:xfrm>
          <a:off x="364260" y="0"/>
          <a:ext cx="1783216" cy="1155119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285750" lvl="1" indent="-285750" algn="r" defTabSz="15557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3500" b="1" kern="1200" dirty="0"/>
        </a:p>
      </dsp:txBody>
      <dsp:txXfrm>
        <a:off x="389634" y="25374"/>
        <a:ext cx="1197503" cy="815591"/>
      </dsp:txXfrm>
    </dsp:sp>
    <dsp:sp modelId="{0ED383DC-BA3A-E04B-931A-EA3F3473E6C2}">
      <dsp:nvSpPr>
        <dsp:cNvPr id="0" name=""/>
        <dsp:cNvSpPr/>
      </dsp:nvSpPr>
      <dsp:spPr>
        <a:xfrm>
          <a:off x="1111478" y="205755"/>
          <a:ext cx="1563021" cy="1563021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/>
            <a:t>حكم سب الدهر وشتمه </a:t>
          </a:r>
        </a:p>
      </dsp:txBody>
      <dsp:txXfrm>
        <a:off x="1569276" y="663553"/>
        <a:ext cx="1105223" cy="1105223"/>
      </dsp:txXfrm>
    </dsp:sp>
    <dsp:sp modelId="{8F801616-13F6-B44B-8AB7-FC790FF053E7}">
      <dsp:nvSpPr>
        <dsp:cNvPr id="0" name=""/>
        <dsp:cNvSpPr/>
      </dsp:nvSpPr>
      <dsp:spPr>
        <a:xfrm rot="5400000">
          <a:off x="2746694" y="205755"/>
          <a:ext cx="1563021" cy="1563021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/>
            <a:t>معنى 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/>
            <a:t>سب الدهر </a:t>
          </a:r>
        </a:p>
      </dsp:txBody>
      <dsp:txXfrm rot="-5400000">
        <a:off x="2746694" y="663553"/>
        <a:ext cx="1105223" cy="1105223"/>
      </dsp:txXfrm>
    </dsp:sp>
    <dsp:sp modelId="{C0DCD73D-E90F-534E-A7F3-ABBD834F94D1}">
      <dsp:nvSpPr>
        <dsp:cNvPr id="0" name=""/>
        <dsp:cNvSpPr/>
      </dsp:nvSpPr>
      <dsp:spPr>
        <a:xfrm rot="10800000">
          <a:off x="2746694" y="1840971"/>
          <a:ext cx="1563021" cy="1563021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/>
            <a:t>حكم نسبة الحوادث إلى الدهر كفاعل لها </a:t>
          </a:r>
        </a:p>
      </dsp:txBody>
      <dsp:txXfrm rot="10800000">
        <a:off x="2746694" y="1840971"/>
        <a:ext cx="1105223" cy="1105223"/>
      </dsp:txXfrm>
    </dsp:sp>
    <dsp:sp modelId="{0F7F6215-2531-9E43-B833-8E42CCAD7AAF}">
      <dsp:nvSpPr>
        <dsp:cNvPr id="0" name=""/>
        <dsp:cNvSpPr/>
      </dsp:nvSpPr>
      <dsp:spPr>
        <a:xfrm rot="16200000">
          <a:off x="1111478" y="1840971"/>
          <a:ext cx="1563021" cy="1563021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/>
            <a:t>عللي جاء النهي عن سب الدهر </a:t>
          </a:r>
        </a:p>
      </dsp:txBody>
      <dsp:txXfrm rot="5400000">
        <a:off x="1569276" y="1840971"/>
        <a:ext cx="1105223" cy="1105223"/>
      </dsp:txXfrm>
    </dsp:sp>
    <dsp:sp modelId="{C6AFEE89-293E-7149-9AB3-AA3749CF8AC7}">
      <dsp:nvSpPr>
        <dsp:cNvPr id="0" name=""/>
        <dsp:cNvSpPr/>
      </dsp:nvSpPr>
      <dsp:spPr>
        <a:xfrm>
          <a:off x="2440768" y="1479997"/>
          <a:ext cx="539657" cy="469267"/>
        </a:xfrm>
        <a:prstGeom prst="circular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EA5782-2278-C640-9CAD-257B2B8495F3}">
      <dsp:nvSpPr>
        <dsp:cNvPr id="0" name=""/>
        <dsp:cNvSpPr/>
      </dsp:nvSpPr>
      <dsp:spPr>
        <a:xfrm rot="10800000">
          <a:off x="2440768" y="1660484"/>
          <a:ext cx="539657" cy="469267"/>
        </a:xfrm>
        <a:prstGeom prst="circular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75534-5030-824E-AB0B-14A10C88FF10}">
      <dsp:nvSpPr>
        <dsp:cNvPr id="0" name=""/>
        <dsp:cNvSpPr/>
      </dsp:nvSpPr>
      <dsp:spPr>
        <a:xfrm>
          <a:off x="0" y="0"/>
          <a:ext cx="4173514" cy="1080247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CA2853-AB01-E048-9913-2C7F38D92115}">
      <dsp:nvSpPr>
        <dsp:cNvPr id="0" name=""/>
        <dsp:cNvSpPr/>
      </dsp:nvSpPr>
      <dsp:spPr>
        <a:xfrm>
          <a:off x="125205" y="144032"/>
          <a:ext cx="1225969" cy="7921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68000" b="-68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02D73F-3CEB-0448-AB51-2411B5EB986D}">
      <dsp:nvSpPr>
        <dsp:cNvPr id="0" name=""/>
        <dsp:cNvSpPr/>
      </dsp:nvSpPr>
      <dsp:spPr>
        <a:xfrm rot="10800000">
          <a:off x="125205" y="1080247"/>
          <a:ext cx="1225969" cy="1320301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t" anchorCtr="0">
          <a:noAutofit/>
        </a:bodyPr>
        <a:lstStyle/>
        <a:p>
          <a:pPr marL="0" lvl="0" indent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4600" kern="1200" dirty="0"/>
        </a:p>
      </dsp:txBody>
      <dsp:txXfrm rot="10800000">
        <a:off x="162908" y="1080247"/>
        <a:ext cx="1150563" cy="1282598"/>
      </dsp:txXfrm>
    </dsp:sp>
    <dsp:sp modelId="{054E1159-F7FB-4743-9A56-06415BDF9E46}">
      <dsp:nvSpPr>
        <dsp:cNvPr id="0" name=""/>
        <dsp:cNvSpPr/>
      </dsp:nvSpPr>
      <dsp:spPr>
        <a:xfrm>
          <a:off x="1473772" y="144032"/>
          <a:ext cx="1225969" cy="7921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45000" b="-4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C52616-3751-7940-9B8B-9070F3AF18DB}">
      <dsp:nvSpPr>
        <dsp:cNvPr id="0" name=""/>
        <dsp:cNvSpPr/>
      </dsp:nvSpPr>
      <dsp:spPr>
        <a:xfrm rot="10800000">
          <a:off x="1473772" y="1080247"/>
          <a:ext cx="1225969" cy="1320301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t" anchorCtr="0">
          <a:noAutofit/>
        </a:bodyPr>
        <a:lstStyle/>
        <a:p>
          <a:pPr marL="0" lvl="0" indent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4600" kern="1200" dirty="0"/>
        </a:p>
      </dsp:txBody>
      <dsp:txXfrm rot="10800000">
        <a:off x="1511475" y="1080247"/>
        <a:ext cx="1150563" cy="1282598"/>
      </dsp:txXfrm>
    </dsp:sp>
    <dsp:sp modelId="{0089036A-8F9A-A647-8717-FB229F1013B9}">
      <dsp:nvSpPr>
        <dsp:cNvPr id="0" name=""/>
        <dsp:cNvSpPr/>
      </dsp:nvSpPr>
      <dsp:spPr>
        <a:xfrm>
          <a:off x="2822338" y="144032"/>
          <a:ext cx="1225969" cy="7921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68000" b="-68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2D2939-6C61-4444-BBF8-4A18DAFC009B}">
      <dsp:nvSpPr>
        <dsp:cNvPr id="0" name=""/>
        <dsp:cNvSpPr/>
      </dsp:nvSpPr>
      <dsp:spPr>
        <a:xfrm rot="10800000">
          <a:off x="2822338" y="1080247"/>
          <a:ext cx="1225969" cy="1320301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t" anchorCtr="0">
          <a:noAutofit/>
        </a:bodyPr>
        <a:lstStyle/>
        <a:p>
          <a:pPr marL="0" lvl="0" indent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4600" kern="1200" dirty="0"/>
        </a:p>
      </dsp:txBody>
      <dsp:txXfrm rot="10800000">
        <a:off x="2860041" y="1080247"/>
        <a:ext cx="1150563" cy="12825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75534-5030-824E-AB0B-14A10C88FF10}">
      <dsp:nvSpPr>
        <dsp:cNvPr id="0" name=""/>
        <dsp:cNvSpPr/>
      </dsp:nvSpPr>
      <dsp:spPr>
        <a:xfrm>
          <a:off x="0" y="0"/>
          <a:ext cx="4173514" cy="1080247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CA2853-AB01-E048-9913-2C7F38D92115}">
      <dsp:nvSpPr>
        <dsp:cNvPr id="0" name=""/>
        <dsp:cNvSpPr/>
      </dsp:nvSpPr>
      <dsp:spPr>
        <a:xfrm>
          <a:off x="125205" y="144032"/>
          <a:ext cx="1225969" cy="7921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68000" b="-68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02D73F-3CEB-0448-AB51-2411B5EB986D}">
      <dsp:nvSpPr>
        <dsp:cNvPr id="0" name=""/>
        <dsp:cNvSpPr/>
      </dsp:nvSpPr>
      <dsp:spPr>
        <a:xfrm rot="10800000">
          <a:off x="125205" y="1080247"/>
          <a:ext cx="1225969" cy="1320302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t" anchorCtr="0">
          <a:noAutofit/>
        </a:bodyPr>
        <a:lstStyle/>
        <a:p>
          <a:pPr marL="0" lvl="0" indent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4600" kern="1200" dirty="0"/>
        </a:p>
      </dsp:txBody>
      <dsp:txXfrm rot="10800000">
        <a:off x="162908" y="1080247"/>
        <a:ext cx="1150563" cy="1282599"/>
      </dsp:txXfrm>
    </dsp:sp>
    <dsp:sp modelId="{054E1159-F7FB-4743-9A56-06415BDF9E46}">
      <dsp:nvSpPr>
        <dsp:cNvPr id="0" name=""/>
        <dsp:cNvSpPr/>
      </dsp:nvSpPr>
      <dsp:spPr>
        <a:xfrm>
          <a:off x="1473772" y="144032"/>
          <a:ext cx="1225969" cy="7921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45000" b="-4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C52616-3751-7940-9B8B-9070F3AF18DB}">
      <dsp:nvSpPr>
        <dsp:cNvPr id="0" name=""/>
        <dsp:cNvSpPr/>
      </dsp:nvSpPr>
      <dsp:spPr>
        <a:xfrm rot="10800000">
          <a:off x="1473772" y="1080247"/>
          <a:ext cx="1225969" cy="1320302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t" anchorCtr="0">
          <a:noAutofit/>
        </a:bodyPr>
        <a:lstStyle/>
        <a:p>
          <a:pPr marL="0" lvl="0" indent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4600" kern="1200" dirty="0"/>
        </a:p>
      </dsp:txBody>
      <dsp:txXfrm rot="10800000">
        <a:off x="1511475" y="1080247"/>
        <a:ext cx="1150563" cy="1282599"/>
      </dsp:txXfrm>
    </dsp:sp>
    <dsp:sp modelId="{0089036A-8F9A-A647-8717-FB229F1013B9}">
      <dsp:nvSpPr>
        <dsp:cNvPr id="0" name=""/>
        <dsp:cNvSpPr/>
      </dsp:nvSpPr>
      <dsp:spPr>
        <a:xfrm>
          <a:off x="2822338" y="144032"/>
          <a:ext cx="1225969" cy="79218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68000" b="-68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2D2939-6C61-4444-BBF8-4A18DAFC009B}">
      <dsp:nvSpPr>
        <dsp:cNvPr id="0" name=""/>
        <dsp:cNvSpPr/>
      </dsp:nvSpPr>
      <dsp:spPr>
        <a:xfrm rot="10800000">
          <a:off x="2822338" y="1080247"/>
          <a:ext cx="1225969" cy="1320302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t" anchorCtr="0">
          <a:noAutofit/>
        </a:bodyPr>
        <a:lstStyle/>
        <a:p>
          <a:pPr marL="0" lvl="0" indent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4600" kern="1200" dirty="0"/>
        </a:p>
      </dsp:txBody>
      <dsp:txXfrm rot="10800000">
        <a:off x="2860041" y="1080247"/>
        <a:ext cx="1150563" cy="12825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4AFF44-02AB-4140-A40C-EDAB3FA2B35C}">
      <dsp:nvSpPr>
        <dsp:cNvPr id="0" name=""/>
        <dsp:cNvSpPr/>
      </dsp:nvSpPr>
      <dsp:spPr>
        <a:xfrm>
          <a:off x="0" y="0"/>
          <a:ext cx="3505781" cy="5307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500" kern="1200" dirty="0"/>
        </a:p>
      </dsp:txBody>
      <dsp:txXfrm>
        <a:off x="754233" y="0"/>
        <a:ext cx="2751547" cy="530777"/>
      </dsp:txXfrm>
    </dsp:sp>
    <dsp:sp modelId="{16C1A441-9E61-494F-9F78-5430E23E5E3B}">
      <dsp:nvSpPr>
        <dsp:cNvPr id="0" name=""/>
        <dsp:cNvSpPr/>
      </dsp:nvSpPr>
      <dsp:spPr>
        <a:xfrm>
          <a:off x="53077" y="53077"/>
          <a:ext cx="701156" cy="424621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B657A9-EE7A-DE46-A416-4DED5738A9DF}">
      <dsp:nvSpPr>
        <dsp:cNvPr id="0" name=""/>
        <dsp:cNvSpPr/>
      </dsp:nvSpPr>
      <dsp:spPr>
        <a:xfrm>
          <a:off x="0" y="583854"/>
          <a:ext cx="3505781" cy="5307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500" kern="1200" dirty="0"/>
        </a:p>
      </dsp:txBody>
      <dsp:txXfrm>
        <a:off x="754233" y="583854"/>
        <a:ext cx="2751547" cy="530777"/>
      </dsp:txXfrm>
    </dsp:sp>
    <dsp:sp modelId="{C72C9B3B-72DC-A146-B3B9-C36409BE1498}">
      <dsp:nvSpPr>
        <dsp:cNvPr id="0" name=""/>
        <dsp:cNvSpPr/>
      </dsp:nvSpPr>
      <dsp:spPr>
        <a:xfrm>
          <a:off x="53077" y="636932"/>
          <a:ext cx="701156" cy="424621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258DC-F96D-A14A-8899-4D884E6ED14D}">
      <dsp:nvSpPr>
        <dsp:cNvPr id="0" name=""/>
        <dsp:cNvSpPr/>
      </dsp:nvSpPr>
      <dsp:spPr>
        <a:xfrm>
          <a:off x="0" y="1167709"/>
          <a:ext cx="3505781" cy="5307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500" kern="1200" dirty="0"/>
        </a:p>
      </dsp:txBody>
      <dsp:txXfrm>
        <a:off x="754233" y="1167709"/>
        <a:ext cx="2751547" cy="530777"/>
      </dsp:txXfrm>
    </dsp:sp>
    <dsp:sp modelId="{03151731-8233-9A4E-8084-E6AE4287F834}">
      <dsp:nvSpPr>
        <dsp:cNvPr id="0" name=""/>
        <dsp:cNvSpPr/>
      </dsp:nvSpPr>
      <dsp:spPr>
        <a:xfrm>
          <a:off x="53077" y="1220787"/>
          <a:ext cx="701156" cy="424621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8D3188-B231-CC42-B9F4-B071B656B6A8}">
      <dsp:nvSpPr>
        <dsp:cNvPr id="0" name=""/>
        <dsp:cNvSpPr/>
      </dsp:nvSpPr>
      <dsp:spPr>
        <a:xfrm>
          <a:off x="1206357" y="0"/>
          <a:ext cx="4909219" cy="4909219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31C387-E7AA-6349-B707-652F9FD4C10B}">
      <dsp:nvSpPr>
        <dsp:cNvPr id="0" name=""/>
        <dsp:cNvSpPr/>
      </dsp:nvSpPr>
      <dsp:spPr>
        <a:xfrm>
          <a:off x="1525456" y="319099"/>
          <a:ext cx="1963687" cy="19636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chemeClr val="tx1"/>
              </a:solidFill>
            </a:rPr>
            <a:t>-ماهو شرط قبول الصدقة؟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b="1" kern="1200" dirty="0">
            <a:solidFill>
              <a:schemeClr val="tx1"/>
            </a:solidFill>
          </a:endParaRP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b="1" kern="1200" dirty="0">
            <a:solidFill>
              <a:schemeClr val="tx1"/>
            </a:solidFill>
          </a:endParaRP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b="1" kern="1200" dirty="0">
            <a:solidFill>
              <a:schemeClr val="tx1"/>
            </a:solidFill>
          </a:endParaRPr>
        </a:p>
      </dsp:txBody>
      <dsp:txXfrm>
        <a:off x="1621315" y="414958"/>
        <a:ext cx="1771969" cy="1771969"/>
      </dsp:txXfrm>
    </dsp:sp>
    <dsp:sp modelId="{DB95211F-E641-C54D-858C-90046F054935}">
      <dsp:nvSpPr>
        <dsp:cNvPr id="0" name=""/>
        <dsp:cNvSpPr/>
      </dsp:nvSpPr>
      <dsp:spPr>
        <a:xfrm>
          <a:off x="3832789" y="319099"/>
          <a:ext cx="1963687" cy="19636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chemeClr val="tx1"/>
              </a:solidFill>
            </a:rPr>
            <a:t>-ورد في الحديث صورة من صور التكافل الاجتماعي ماهي؟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b="1" kern="1200" dirty="0">
            <a:solidFill>
              <a:schemeClr val="tx1"/>
            </a:solidFill>
          </a:endParaRP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b="1" kern="1200" dirty="0">
            <a:solidFill>
              <a:schemeClr val="tx1"/>
            </a:solidFill>
          </a:endParaRP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b="1" kern="1200" dirty="0">
            <a:solidFill>
              <a:schemeClr val="tx1"/>
            </a:solidFill>
          </a:endParaRPr>
        </a:p>
      </dsp:txBody>
      <dsp:txXfrm>
        <a:off x="3928648" y="414958"/>
        <a:ext cx="1771969" cy="1771969"/>
      </dsp:txXfrm>
    </dsp:sp>
    <dsp:sp modelId="{FE263902-D3AD-564F-B13E-CA5719538C2A}">
      <dsp:nvSpPr>
        <dsp:cNvPr id="0" name=""/>
        <dsp:cNvSpPr/>
      </dsp:nvSpPr>
      <dsp:spPr>
        <a:xfrm>
          <a:off x="1525456" y="2626432"/>
          <a:ext cx="1963687" cy="19636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chemeClr val="tx1"/>
              </a:solidFill>
            </a:rPr>
            <a:t>-مثلي للأصناف التي تخرج منها الصدقة ؟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b="1" kern="1200" dirty="0">
            <a:solidFill>
              <a:schemeClr val="tx1"/>
            </a:solidFill>
          </a:endParaRP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b="1" kern="1200" dirty="0">
            <a:solidFill>
              <a:schemeClr val="tx1"/>
            </a:solidFill>
          </a:endParaRP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b="1" kern="1200" dirty="0">
            <a:solidFill>
              <a:schemeClr val="tx1"/>
            </a:solidFill>
          </a:endParaRP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b="1" kern="1200" dirty="0">
            <a:solidFill>
              <a:schemeClr val="tx1"/>
            </a:solidFill>
          </a:endParaRPr>
        </a:p>
      </dsp:txBody>
      <dsp:txXfrm>
        <a:off x="1621315" y="2722291"/>
        <a:ext cx="1771969" cy="1771969"/>
      </dsp:txXfrm>
    </dsp:sp>
    <dsp:sp modelId="{F6750A6F-6883-DF4F-A807-98769F71CA5B}">
      <dsp:nvSpPr>
        <dsp:cNvPr id="0" name=""/>
        <dsp:cNvSpPr/>
      </dsp:nvSpPr>
      <dsp:spPr>
        <a:xfrm>
          <a:off x="3832789" y="2626432"/>
          <a:ext cx="1963687" cy="19636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b="1" kern="1200" dirty="0">
              <a:solidFill>
                <a:schemeClr val="tx1"/>
              </a:solidFill>
            </a:rPr>
            <a:t>-هل لصدقة التطوع مقدار وصنف معين؟</a:t>
          </a: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b="1" kern="1200" dirty="0">
            <a:solidFill>
              <a:schemeClr val="tx1"/>
            </a:solidFill>
          </a:endParaRP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b="1" kern="1200" dirty="0">
            <a:solidFill>
              <a:schemeClr val="tx1"/>
            </a:solidFill>
          </a:endParaRPr>
        </a:p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1600" b="1" kern="1200" dirty="0">
            <a:solidFill>
              <a:schemeClr val="tx1"/>
            </a:solidFill>
          </a:endParaRPr>
        </a:p>
      </dsp:txBody>
      <dsp:txXfrm>
        <a:off x="3928648" y="2722291"/>
        <a:ext cx="1771969" cy="177196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9E476A-DEBE-0040-9FF7-DDEB9E7C6743}">
      <dsp:nvSpPr>
        <dsp:cNvPr id="0" name=""/>
        <dsp:cNvSpPr/>
      </dsp:nvSpPr>
      <dsp:spPr>
        <a:xfrm>
          <a:off x="2794229" y="2087575"/>
          <a:ext cx="1346144" cy="134614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 dirty="0"/>
            <a:t>القصة </a:t>
          </a:r>
        </a:p>
      </dsp:txBody>
      <dsp:txXfrm>
        <a:off x="2859942" y="2153288"/>
        <a:ext cx="1214718" cy="1214718"/>
      </dsp:txXfrm>
    </dsp:sp>
    <dsp:sp modelId="{427A06A8-DC60-2941-BE30-A9722E338B16}">
      <dsp:nvSpPr>
        <dsp:cNvPr id="0" name=""/>
        <dsp:cNvSpPr/>
      </dsp:nvSpPr>
      <dsp:spPr>
        <a:xfrm rot="16200000">
          <a:off x="2995170" y="1615443"/>
          <a:ext cx="94426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44263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FB4680-7794-9147-870C-60E2B26D9AC5}">
      <dsp:nvSpPr>
        <dsp:cNvPr id="0" name=""/>
        <dsp:cNvSpPr/>
      </dsp:nvSpPr>
      <dsp:spPr>
        <a:xfrm>
          <a:off x="3016343" y="241394"/>
          <a:ext cx="901916" cy="90191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kern="1200" dirty="0"/>
            <a:t>الزمان </a:t>
          </a:r>
        </a:p>
      </dsp:txBody>
      <dsp:txXfrm>
        <a:off x="3060371" y="285422"/>
        <a:ext cx="813860" cy="813860"/>
      </dsp:txXfrm>
    </dsp:sp>
    <dsp:sp modelId="{15E9B9F9-D64E-E548-B5CE-049DD09BD93C}">
      <dsp:nvSpPr>
        <dsp:cNvPr id="0" name=""/>
        <dsp:cNvSpPr/>
      </dsp:nvSpPr>
      <dsp:spPr>
        <a:xfrm rot="1800000">
          <a:off x="4088768" y="3341839"/>
          <a:ext cx="7703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0375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3474DD-CA6F-1D43-8BB5-9204188C3D0A}">
      <dsp:nvSpPr>
        <dsp:cNvPr id="0" name=""/>
        <dsp:cNvSpPr/>
      </dsp:nvSpPr>
      <dsp:spPr>
        <a:xfrm>
          <a:off x="4807539" y="3343835"/>
          <a:ext cx="901916" cy="90191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/>
            <a:t>الشخصيات و صفاتهم</a:t>
          </a:r>
        </a:p>
      </dsp:txBody>
      <dsp:txXfrm>
        <a:off x="4851567" y="3387863"/>
        <a:ext cx="813860" cy="813860"/>
      </dsp:txXfrm>
    </dsp:sp>
    <dsp:sp modelId="{146DF79C-D90A-F74A-902A-CA565ED49B9B}">
      <dsp:nvSpPr>
        <dsp:cNvPr id="0" name=""/>
        <dsp:cNvSpPr/>
      </dsp:nvSpPr>
      <dsp:spPr>
        <a:xfrm rot="9000000">
          <a:off x="2075459" y="3341839"/>
          <a:ext cx="7703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0375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DB1F47-EA3B-3C4F-AC53-B452127803D5}">
      <dsp:nvSpPr>
        <dsp:cNvPr id="0" name=""/>
        <dsp:cNvSpPr/>
      </dsp:nvSpPr>
      <dsp:spPr>
        <a:xfrm>
          <a:off x="1225148" y="3343835"/>
          <a:ext cx="901916" cy="90191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kern="1200" dirty="0"/>
            <a:t>من أين قدموا</a:t>
          </a:r>
        </a:p>
      </dsp:txBody>
      <dsp:txXfrm>
        <a:off x="1269176" y="3387863"/>
        <a:ext cx="813860" cy="813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2C9939-353D-9E73-F14B-E15CC8FB9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5D10A89-9641-9F66-2D54-85457027F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2E012F8-6B6B-5431-9C93-3DBC36C14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F2A7-00BA-BE4F-B713-505882E34FEA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94E5BF-D8C5-3F76-BA52-D1E264F00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45982C4-3DDA-DB0F-ABEE-02E7EA067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E394-13C9-9C4B-89D7-2F82A6DDAA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424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3A443E5-D186-864E-ED11-D1399A53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F6B06D2-2098-3CC3-7A1B-3D305CDE7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8752A6-7C3E-BF86-5FAC-285401AA1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F2A7-00BA-BE4F-B713-505882E34FEA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69D833E-303A-4AAC-A34A-03F740D0B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C9AB1D8-DE6F-AB36-1F62-00A8000C8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E394-13C9-9C4B-89D7-2F82A6DDAA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278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ABA718D-3D9B-1681-5F25-674117853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4354338-1D23-DDE3-72BB-7C33FB862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C56798B-7007-2F92-CACC-1CC296D3A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F2A7-00BA-BE4F-B713-505882E34FEA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C7DB00C-921E-BE5E-5379-0451E52C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0595E1-4654-CBE0-48A1-0DCDC6DBE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E394-13C9-9C4B-89D7-2F82A6DDAA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9289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1B5F35-C981-FCD5-3A25-B0C0CAB91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3617FB2-2114-1398-36FF-B9DA3A0E3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F31ABD6-76B1-2FC9-ED6E-CCACB7E2F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F2A7-00BA-BE4F-B713-505882E34FEA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6606BA9-A93D-CB74-2E38-97966FDAE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3A29F80-D256-5B9A-306B-C0334B9CB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E394-13C9-9C4B-89D7-2F82A6DDAA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38406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BD5BA2-9F44-891C-1E98-ABB0A06F5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1F5DD14-AC75-C42D-9BE4-EE5252C30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8484A8-7D47-9239-85A1-6FE7FEA40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F2A7-00BA-BE4F-B713-505882E34FEA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D2157F6-3D03-FC47-62AD-F313638D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562EE7E-C371-1A22-6A74-796065F1F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E394-13C9-9C4B-89D7-2F82A6DDAA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555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D15228E-73F1-E431-4825-E26BCF16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95E4EA-D0B9-9AE0-3524-3A86749D7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E474E26-2A05-8A1A-FD57-70DFF6124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CC1E36-5A7A-ED83-CFD0-25027852B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F2A7-00BA-BE4F-B713-505882E34FEA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7811E3D-AF3D-715B-21DA-E822BD656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A619AF0-62CA-6A9B-03ED-998C8E6A0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E394-13C9-9C4B-89D7-2F82A6DDAA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3208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A5238C-5154-3C8C-44B4-8D69DFCB5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035D14D-2986-9875-1BE5-0A3B652F1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EDC43E7-8C6B-D1F6-DED8-9D9DCA0A9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07A4650-4279-8445-8F2E-0C7CA5E590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4E98119-4CDE-3C8F-C848-69DE7847F5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6F50C5-D0B7-EA07-7E2F-A50D88459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F2A7-00BA-BE4F-B713-505882E34FEA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72B2823-05BE-BE48-51D9-8E98CB34F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346D939-8ADD-0400-1D78-459C73639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E394-13C9-9C4B-89D7-2F82A6DDAA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10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5EFEB3-3763-7269-FD0A-401C8FD12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C8C12C4-0A32-D9D7-0551-A7EB0D00D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F2A7-00BA-BE4F-B713-505882E34FEA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C14F2B1-B1A4-F375-EDCA-1E7CE26A7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6B9303E-D1C5-F2F3-F63D-02AF2A1D5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E394-13C9-9C4B-89D7-2F82A6DDAA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9370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0D01F58-BB44-DEF3-53D6-6D2C4ACFD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F2A7-00BA-BE4F-B713-505882E34FEA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F61296C-AF82-4F26-7025-58929CC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A46BC08-7D44-3EAE-BEC8-0DE7E42B6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E394-13C9-9C4B-89D7-2F82A6DDAA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199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C89BA7-C763-AB09-279B-E3F372622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33D8032-46C3-D1C1-3012-77B6AAD61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2DAE65A-99BF-1F71-77C5-A22CFE2AC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24E6B21-A75E-5FBB-6D90-9404534BE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F2A7-00BA-BE4F-B713-505882E34FEA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CB3014-A20B-F1E4-7E44-8745F1CFA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4BBBD91-FBDB-0B61-AB76-F4D2B6C62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E394-13C9-9C4B-89D7-2F82A6DDAA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693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C1E17B-C722-6CCD-FE4B-BC4DBBBD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9D87515-9AD2-7B77-259C-21ECF8BF6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7E45833-4B44-0820-D38E-C963CB061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EB59835-861C-70C3-9BFA-FB89151CB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F2A7-00BA-BE4F-B713-505882E34FEA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5C6434B-BB0D-7D48-DE76-83AD8C41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0A45AD3-85FA-514B-1822-59FE77939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E394-13C9-9C4B-89D7-2F82A6DDAA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69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EC3F647-7EC9-AD1F-6112-3166F8781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6CD988B-393A-871C-01E2-BD4C60C90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0C9F874-9819-CDB3-E56B-D57E34CCE0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FF2A7-00BA-BE4F-B713-505882E34FEA}" type="datetimeFigureOut">
              <a:rPr lang="ar-SA" smtClean="0"/>
              <a:t>2 ربيع الأول، 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35D340-B955-E6CF-8572-CEB82056C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B67526-2267-EA07-2958-2B5EF6B48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1E394-13C9-9C4B-89D7-2F82A6DDAAD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031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4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6.png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27.png"/><Relationship Id="rId5" Type="http://schemas.openxmlformats.org/officeDocument/2006/relationships/diagramLayout" Target="../diagrams/layout7.xml"/><Relationship Id="rId10" Type="http://schemas.openxmlformats.org/officeDocument/2006/relationships/image" Target="../media/image33.png"/><Relationship Id="rId4" Type="http://schemas.openxmlformats.org/officeDocument/2006/relationships/diagramData" Target="../diagrams/data7.xm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2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3.png"/><Relationship Id="rId10" Type="http://schemas.openxmlformats.org/officeDocument/2006/relationships/image" Target="../media/image26.png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3.png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3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diagramColors" Target="../diagrams/colors8.xml"/><Relationship Id="rId12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58.png"/><Relationship Id="rId5" Type="http://schemas.openxmlformats.org/officeDocument/2006/relationships/diagramLayout" Target="../diagrams/layout8.xml"/><Relationship Id="rId10" Type="http://schemas.openxmlformats.org/officeDocument/2006/relationships/image" Target="../media/image57.png"/><Relationship Id="rId4" Type="http://schemas.openxmlformats.org/officeDocument/2006/relationships/diagramData" Target="../diagrams/data8.xml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61.png"/><Relationship Id="rId7" Type="http://schemas.openxmlformats.org/officeDocument/2006/relationships/diagramColors" Target="../diagrams/colors9.xml"/><Relationship Id="rId12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62.png"/><Relationship Id="rId5" Type="http://schemas.openxmlformats.org/officeDocument/2006/relationships/diagramLayout" Target="../diagrams/layout9.xml"/><Relationship Id="rId10" Type="http://schemas.openxmlformats.org/officeDocument/2006/relationships/image" Target="../media/image33.png"/><Relationship Id="rId4" Type="http://schemas.openxmlformats.org/officeDocument/2006/relationships/diagramData" Target="../diagrams/data9.xml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9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9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95.png"/><Relationship Id="rId5" Type="http://schemas.openxmlformats.org/officeDocument/2006/relationships/image" Target="../media/image98.png"/><Relationship Id="rId10" Type="http://schemas.openxmlformats.org/officeDocument/2006/relationships/image" Target="../media/image102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microsoft.com/office/2007/relationships/diagramDrawing" Target="../diagrams/drawing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diagramColors" Target="../diagrams/colors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QuickStyle" Target="../diagrams/quickStyle11.xml"/><Relationship Id="rId5" Type="http://schemas.openxmlformats.org/officeDocument/2006/relationships/diagramQuickStyle" Target="../diagrams/quickStyle10.xml"/><Relationship Id="rId10" Type="http://schemas.openxmlformats.org/officeDocument/2006/relationships/diagramLayout" Target="../diagrams/layout11.xml"/><Relationship Id="rId4" Type="http://schemas.openxmlformats.org/officeDocument/2006/relationships/diagramLayout" Target="../diagrams/layout10.xml"/><Relationship Id="rId9" Type="http://schemas.openxmlformats.org/officeDocument/2006/relationships/diagramData" Target="../diagrams/data11.xml"/><Relationship Id="rId14" Type="http://schemas.openxmlformats.org/officeDocument/2006/relationships/image" Target="../media/image10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Data" Target="../diagrams/data2.xml"/><Relationship Id="rId18" Type="http://schemas.openxmlformats.org/officeDocument/2006/relationships/diagramData" Target="../diagrams/data3.xml"/><Relationship Id="rId3" Type="http://schemas.openxmlformats.org/officeDocument/2006/relationships/image" Target="../media/image11.png"/><Relationship Id="rId21" Type="http://schemas.openxmlformats.org/officeDocument/2006/relationships/diagramColors" Target="../diagrams/colors3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14.png"/><Relationship Id="rId17" Type="http://schemas.microsoft.com/office/2007/relationships/diagramDrawing" Target="../diagrams/drawing2.xml"/><Relationship Id="rId2" Type="http://schemas.openxmlformats.org/officeDocument/2006/relationships/image" Target="../media/image4.png"/><Relationship Id="rId16" Type="http://schemas.openxmlformats.org/officeDocument/2006/relationships/diagramColors" Target="../diagrams/colors2.xml"/><Relationship Id="rId20" Type="http://schemas.openxmlformats.org/officeDocument/2006/relationships/diagramQuickStyle" Target="../diagrams/quickStyle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diagramQuickStyle" Target="../diagrams/quickStyle2.xml"/><Relationship Id="rId10" Type="http://schemas.microsoft.com/office/2007/relationships/diagramDrawing" Target="../diagrams/drawing1.xml"/><Relationship Id="rId19" Type="http://schemas.openxmlformats.org/officeDocument/2006/relationships/diagramLayout" Target="../diagrams/layout3.xml"/><Relationship Id="rId4" Type="http://schemas.openxmlformats.org/officeDocument/2006/relationships/image" Target="../media/image12.png"/><Relationship Id="rId9" Type="http://schemas.openxmlformats.org/officeDocument/2006/relationships/diagramColors" Target="../diagrams/colors1.xml"/><Relationship Id="rId14" Type="http://schemas.openxmlformats.org/officeDocument/2006/relationships/diagramLayout" Target="../diagrams/layout2.xml"/><Relationship Id="rId22" Type="http://schemas.microsoft.com/office/2007/relationships/diagramDrawing" Target="../diagrams/drawin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f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3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22.png"/><Relationship Id="rId4" Type="http://schemas.openxmlformats.org/officeDocument/2006/relationships/diagramData" Target="../diagrams/data4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CDD34C-006C-45A6-79CA-D135C2D6D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11997" y="1545024"/>
            <a:ext cx="10515600" cy="1325563"/>
          </a:xfrm>
        </p:spPr>
        <p:txBody>
          <a:bodyPr>
            <a:normAutofit/>
          </a:bodyPr>
          <a:lstStyle/>
          <a:p>
            <a:r>
              <a:rPr lang="ar-SA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ملف أوراق العمل 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FC16933-76AE-9F55-964D-4DD9C132A7F4}"/>
              </a:ext>
            </a:extLst>
          </p:cNvPr>
          <p:cNvSpPr/>
          <p:nvPr/>
        </p:nvSpPr>
        <p:spPr>
          <a:xfrm>
            <a:off x="1313256" y="3352229"/>
            <a:ext cx="6572815" cy="182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متنوع المهارات و الأسئلة 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مادة الدراسات الإسلامية 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الصف الثالث متوسط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الفصل </a:t>
            </a:r>
            <a:r>
              <a:rPr lang="ar-SA" sz="3200" b="1">
                <a:solidFill>
                  <a:schemeClr val="accent1">
                    <a:lumMod val="50000"/>
                  </a:schemeClr>
                </a:solidFill>
              </a:rPr>
              <a:t>الدراسي الأول </a:t>
            </a:r>
            <a:endParaRPr lang="ar-S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صورة 8">
            <a:extLst>
              <a:ext uri="{FF2B5EF4-FFF2-40B4-BE49-F238E27FC236}">
                <a16:creationId xmlns:a16="http://schemas.microsoft.com/office/drawing/2014/main" id="{3F20E468-76C1-BDD7-A925-6D5324073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447" y="2870587"/>
            <a:ext cx="3005247" cy="28758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17676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832730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التحليل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الحجرات (٦-١٠)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2" name="صورة 12">
            <a:extLst>
              <a:ext uri="{FF2B5EF4-FFF2-40B4-BE49-F238E27FC236}">
                <a16:creationId xmlns:a16="http://schemas.microsoft.com/office/drawing/2014/main" id="{CC4B4789-3190-B562-EED8-CCB82112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669" y="5654615"/>
            <a:ext cx="1028155" cy="10281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صورة 13">
            <a:extLst>
              <a:ext uri="{FF2B5EF4-FFF2-40B4-BE49-F238E27FC236}">
                <a16:creationId xmlns:a16="http://schemas.microsoft.com/office/drawing/2014/main" id="{BD6A7EA0-4B83-09A5-DD2F-F60F2282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22B22252-6DCA-1035-DCF6-EF1511F66865}"/>
              </a:ext>
            </a:extLst>
          </p:cNvPr>
          <p:cNvSpPr/>
          <p:nvPr/>
        </p:nvSpPr>
        <p:spPr>
          <a:xfrm>
            <a:off x="8619024" y="1703841"/>
            <a:ext cx="2831723" cy="141737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ماهي الطريقة الصحيحة في التعامل مع نقل الأخبار  :</a:t>
            </a: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5DA3C15-13C9-E48A-8493-F5B046C003D4}"/>
              </a:ext>
            </a:extLst>
          </p:cNvPr>
          <p:cNvSpPr/>
          <p:nvPr/>
        </p:nvSpPr>
        <p:spPr>
          <a:xfrm>
            <a:off x="8975162" y="2914023"/>
            <a:ext cx="2119446" cy="140716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4323F01B-8F2D-9AD4-53C4-3E67E1C7E82E}"/>
              </a:ext>
            </a:extLst>
          </p:cNvPr>
          <p:cNvSpPr/>
          <p:nvPr/>
        </p:nvSpPr>
        <p:spPr>
          <a:xfrm>
            <a:off x="4625051" y="1382819"/>
            <a:ext cx="2831723" cy="9151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 استدلي من الآيات على أن خبر الثقة مقبول .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D70F8BE2-77CE-9E84-DE43-B72920529BF7}"/>
              </a:ext>
            </a:extLst>
          </p:cNvPr>
          <p:cNvSpPr/>
          <p:nvPr/>
        </p:nvSpPr>
        <p:spPr>
          <a:xfrm>
            <a:off x="4556062" y="2670865"/>
            <a:ext cx="3079876" cy="141737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170C6F07-F31B-A786-6584-F84E05276E3D}"/>
              </a:ext>
            </a:extLst>
          </p:cNvPr>
          <p:cNvSpPr/>
          <p:nvPr/>
        </p:nvSpPr>
        <p:spPr>
          <a:xfrm>
            <a:off x="275815" y="1725688"/>
            <a:ext cx="3283958" cy="120619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بيني من خلال الآيات المنهج الرباني في التعامل مع الطائفتان المؤمنتين عند وقوع الخلاف بينهما ؟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4561E5F9-59BB-29C0-E82B-EB87B6C3578A}"/>
              </a:ext>
            </a:extLst>
          </p:cNvPr>
          <p:cNvSpPr/>
          <p:nvPr/>
        </p:nvSpPr>
        <p:spPr>
          <a:xfrm>
            <a:off x="435070" y="3079136"/>
            <a:ext cx="3079876" cy="33840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4" name="صورة 24">
            <a:extLst>
              <a:ext uri="{FF2B5EF4-FFF2-40B4-BE49-F238E27FC236}">
                <a16:creationId xmlns:a16="http://schemas.microsoft.com/office/drawing/2014/main" id="{332E8193-7B50-5CA9-D1FF-CF79CD26E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82" y="1687823"/>
            <a:ext cx="1143001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صورة 19">
            <a:extLst>
              <a:ext uri="{FF2B5EF4-FFF2-40B4-BE49-F238E27FC236}">
                <a16:creationId xmlns:a16="http://schemas.microsoft.com/office/drawing/2014/main" id="{4CDD0C15-6BC9-247F-0F35-3F4A61ADBE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28655" r="7773" b="34546"/>
          <a:stretch/>
        </p:blipFill>
        <p:spPr>
          <a:xfrm>
            <a:off x="5174030" y="2208416"/>
            <a:ext cx="1822375" cy="745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صورة 25">
            <a:extLst>
              <a:ext uri="{FF2B5EF4-FFF2-40B4-BE49-F238E27FC236}">
                <a16:creationId xmlns:a16="http://schemas.microsoft.com/office/drawing/2014/main" id="{1B2224CA-2586-4DD5-881F-C8070DDACD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715" y="1766394"/>
            <a:ext cx="904471" cy="904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صورة 34">
            <a:extLst>
              <a:ext uri="{FF2B5EF4-FFF2-40B4-BE49-F238E27FC236}">
                <a16:creationId xmlns:a16="http://schemas.microsoft.com/office/drawing/2014/main" id="{E58AA0F6-FCD3-FE60-626E-3B488CE8F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162" y="4752286"/>
            <a:ext cx="1407168" cy="1407168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77D5B04-5D90-12E7-826E-5111C06CCD9E}"/>
              </a:ext>
            </a:extLst>
          </p:cNvPr>
          <p:cNvSpPr/>
          <p:nvPr/>
        </p:nvSpPr>
        <p:spPr>
          <a:xfrm>
            <a:off x="3935743" y="4780416"/>
            <a:ext cx="5183819" cy="141737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 ما الآية التي تدل على فضل الصلح بين المؤمنين؟</a:t>
            </a:r>
          </a:p>
          <a:p>
            <a:pPr algn="ctr"/>
            <a:endParaRPr lang="ar-SA" dirty="0"/>
          </a:p>
          <a:p>
            <a:pPr algn="ctr"/>
            <a:endParaRPr lang="ar-SA" dirty="0"/>
          </a:p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84253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BAB9FF15-93E8-52C3-3ED1-B3A34B73CF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2857699"/>
              </p:ext>
            </p:extLst>
          </p:nvPr>
        </p:nvGraphicFramePr>
        <p:xfrm>
          <a:off x="2716792" y="469758"/>
          <a:ext cx="9236799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752961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82609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71506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829723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التحليل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الحجرات 11-14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FAD3FB5F-5EC4-BFAE-8E51-D0FB5E9DA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2" y="365125"/>
            <a:ext cx="2042058" cy="1237423"/>
          </a:xfrm>
          <a:prstGeom prst="rect">
            <a:avLst/>
          </a:prstGeom>
        </p:spPr>
      </p:pic>
      <p:graphicFrame>
        <p:nvGraphicFramePr>
          <p:cNvPr id="8" name="رسم تخطيطي 7">
            <a:extLst>
              <a:ext uri="{FF2B5EF4-FFF2-40B4-BE49-F238E27FC236}">
                <a16:creationId xmlns:a16="http://schemas.microsoft.com/office/drawing/2014/main" id="{18048066-FDD7-5F88-CBA8-903005F3DD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4495533"/>
              </p:ext>
            </p:extLst>
          </p:nvPr>
        </p:nvGraphicFramePr>
        <p:xfrm>
          <a:off x="5079519" y="1879096"/>
          <a:ext cx="4173514" cy="2400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رسم تخطيطي 9">
            <a:extLst>
              <a:ext uri="{FF2B5EF4-FFF2-40B4-BE49-F238E27FC236}">
                <a16:creationId xmlns:a16="http://schemas.microsoft.com/office/drawing/2014/main" id="{ADFD7D3E-ACA5-9455-1B29-1776E22AE6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1865935"/>
              </p:ext>
            </p:extLst>
          </p:nvPr>
        </p:nvGraphicFramePr>
        <p:xfrm>
          <a:off x="683295" y="1879097"/>
          <a:ext cx="4173514" cy="2400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صورة 5">
            <a:extLst>
              <a:ext uri="{FF2B5EF4-FFF2-40B4-BE49-F238E27FC236}">
                <a16:creationId xmlns:a16="http://schemas.microsoft.com/office/drawing/2014/main" id="{CFA1210C-2543-3273-3A5B-112C3413ED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63" y="2996132"/>
            <a:ext cx="958489" cy="1239427"/>
          </a:xfrm>
          <a:prstGeom prst="rect">
            <a:avLst/>
          </a:prstGeom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27821B7-8ECA-489B-4D12-A39BE7BC45FF}"/>
              </a:ext>
            </a:extLst>
          </p:cNvPr>
          <p:cNvSpPr/>
          <p:nvPr/>
        </p:nvSpPr>
        <p:spPr>
          <a:xfrm>
            <a:off x="9921844" y="2232318"/>
            <a:ext cx="1705136" cy="3901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-عدد الصفات المذمومة التي نهت عنها السورة؟مع ذكر معناها؟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ACE4B0E9-4419-BEAB-7F2A-D9AFA7169104}"/>
              </a:ext>
            </a:extLst>
          </p:cNvPr>
          <p:cNvSpPr/>
          <p:nvPr/>
        </p:nvSpPr>
        <p:spPr>
          <a:xfrm>
            <a:off x="9933537" y="4660287"/>
            <a:ext cx="1606269" cy="16455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-خلق ذميم من الصفات السابقة صوره الله بأبشع صورة – ماهو –مع ذكر التصوير البلاغي؟ 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4DB217B8-2FC8-0436-0B56-7553E559DA37}"/>
              </a:ext>
            </a:extLst>
          </p:cNvPr>
          <p:cNvSpPr/>
          <p:nvPr/>
        </p:nvSpPr>
        <p:spPr>
          <a:xfrm>
            <a:off x="8295949" y="4716413"/>
            <a:ext cx="1705137" cy="18713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صورة 21">
            <a:extLst>
              <a:ext uri="{FF2B5EF4-FFF2-40B4-BE49-F238E27FC236}">
                <a16:creationId xmlns:a16="http://schemas.microsoft.com/office/drawing/2014/main" id="{A275FC50-F0F9-8282-E5B2-5C39867F7A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93" y="4907123"/>
            <a:ext cx="1002923" cy="1002923"/>
          </a:xfrm>
          <a:prstGeom prst="rect">
            <a:avLst/>
          </a:prstGeom>
        </p:spPr>
      </p:pic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0920659B-85C6-AD19-38A1-30D8A93C4C50}"/>
              </a:ext>
            </a:extLst>
          </p:cNvPr>
          <p:cNvSpPr/>
          <p:nvPr/>
        </p:nvSpPr>
        <p:spPr>
          <a:xfrm>
            <a:off x="5872096" y="4870194"/>
            <a:ext cx="1270197" cy="14694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-استدلي من الآيات على المقياس الحقيقي لتفاضل بين الناس؟</a:t>
            </a: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C189916D-724E-19C7-B38D-4D60C5927804}"/>
              </a:ext>
            </a:extLst>
          </p:cNvPr>
          <p:cNvSpPr/>
          <p:nvPr/>
        </p:nvSpPr>
        <p:spPr>
          <a:xfrm>
            <a:off x="4012235" y="4758216"/>
            <a:ext cx="1947144" cy="182958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" name="صورة 24">
            <a:extLst>
              <a:ext uri="{FF2B5EF4-FFF2-40B4-BE49-F238E27FC236}">
                <a16:creationId xmlns:a16="http://schemas.microsoft.com/office/drawing/2014/main" id="{0A8EECDA-3529-F614-07CF-BCB8A99CF4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398" y="4378278"/>
            <a:ext cx="904602" cy="904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صورة 26">
            <a:extLst>
              <a:ext uri="{FF2B5EF4-FFF2-40B4-BE49-F238E27FC236}">
                <a16:creationId xmlns:a16="http://schemas.microsoft.com/office/drawing/2014/main" id="{A8555B25-3D01-C51F-CE83-934B2E557A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70" y="4830478"/>
            <a:ext cx="904803" cy="904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8ACC0104-CF10-7864-C275-4A7BC72ECCB7}"/>
              </a:ext>
            </a:extLst>
          </p:cNvPr>
          <p:cNvSpPr/>
          <p:nvPr/>
        </p:nvSpPr>
        <p:spPr>
          <a:xfrm>
            <a:off x="2065107" y="4830478"/>
            <a:ext cx="1270197" cy="14694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-استدلي من الآيات على أن الإيمان  قول و عمل واعتقاد بالقلب  وليس قول فقط؟</a:t>
            </a: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3ACBD7AF-8E88-5A5F-59F7-A92403EF0B45}"/>
              </a:ext>
            </a:extLst>
          </p:cNvPr>
          <p:cNvSpPr/>
          <p:nvPr/>
        </p:nvSpPr>
        <p:spPr>
          <a:xfrm>
            <a:off x="201926" y="4568247"/>
            <a:ext cx="1947144" cy="182958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9225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1519C671-BBCF-8C42-748C-0BA796FF43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7728007"/>
              </p:ext>
            </p:extLst>
          </p:nvPr>
        </p:nvGraphicFramePr>
        <p:xfrm>
          <a:off x="3633959" y="365125"/>
          <a:ext cx="8285681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572458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881429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499390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332404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التحليل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الكهف ١-٨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B0234522-67A6-C7CC-E12F-B83DDD8ED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2" y="365125"/>
            <a:ext cx="2042058" cy="1237423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96288F5B-D926-5AF0-C200-BB1D79D0C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82" y="2037376"/>
            <a:ext cx="3545594" cy="3545594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900FA2A6-62BC-2988-34A8-4FC5786A9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44" y="1602548"/>
            <a:ext cx="1422400" cy="1422400"/>
          </a:xfrm>
          <a:prstGeom prst="rect">
            <a:avLst/>
          </a:prstGeom>
        </p:spPr>
      </p:pic>
      <p:pic>
        <p:nvPicPr>
          <p:cNvPr id="10" name="صورة 10">
            <a:extLst>
              <a:ext uri="{FF2B5EF4-FFF2-40B4-BE49-F238E27FC236}">
                <a16:creationId xmlns:a16="http://schemas.microsoft.com/office/drawing/2014/main" id="{4EC3B485-51FE-4F54-84E2-6AA0570AD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718" y="3234216"/>
            <a:ext cx="1318285" cy="1318285"/>
          </a:xfrm>
          <a:prstGeom prst="rect">
            <a:avLst/>
          </a:prstGeom>
        </p:spPr>
      </p:pic>
      <p:pic>
        <p:nvPicPr>
          <p:cNvPr id="11" name="صورة 11">
            <a:extLst>
              <a:ext uri="{FF2B5EF4-FFF2-40B4-BE49-F238E27FC236}">
                <a16:creationId xmlns:a16="http://schemas.microsoft.com/office/drawing/2014/main" id="{2751DE3D-F92F-4163-7662-5848A9A1FA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718" y="4865884"/>
            <a:ext cx="1422401" cy="1422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F05B76CD-A0B0-5273-07BA-77E8B91BBF84}"/>
              </a:ext>
            </a:extLst>
          </p:cNvPr>
          <p:cNvSpPr/>
          <p:nvPr/>
        </p:nvSpPr>
        <p:spPr>
          <a:xfrm>
            <a:off x="4250099" y="1628070"/>
            <a:ext cx="6171445" cy="11382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صفات القرآن الكريم من الآيات؟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EC57931F-D3E7-D1B7-335F-125F58C49156}"/>
              </a:ext>
            </a:extLst>
          </p:cNvPr>
          <p:cNvSpPr/>
          <p:nvPr/>
        </p:nvSpPr>
        <p:spPr>
          <a:xfrm>
            <a:off x="4490677" y="3230925"/>
            <a:ext cx="5976796" cy="11382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الكلمة التي تخرج من أفواههم التي ذمها الله؟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062815D2-14AE-1621-AA9F-7EE7609E3FA3}"/>
              </a:ext>
            </a:extLst>
          </p:cNvPr>
          <p:cNvSpPr/>
          <p:nvPr/>
        </p:nvSpPr>
        <p:spPr>
          <a:xfrm>
            <a:off x="4490677" y="4833780"/>
            <a:ext cx="6022724" cy="11382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 الحكمة من خلق ما على الأرض؟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2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A4604B95-D61D-765E-FCAD-EBB37617F0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8019902"/>
              </p:ext>
            </p:extLst>
          </p:nvPr>
        </p:nvGraphicFramePr>
        <p:xfrm>
          <a:off x="4086634" y="216120"/>
          <a:ext cx="7921028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503254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842637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433402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141735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خرائط مفاهيم </a:t>
                      </a:r>
                    </a:p>
                    <a:p>
                      <a:pPr algn="ctr" rtl="1"/>
                      <a:r>
                        <a:rPr lang="ar-SA" b="1" dirty="0"/>
                        <a:t>التحليل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الكهف ٩-١١/ ١٧-٢٠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0F1356F4-88BC-87A7-030A-4BEA7E64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14" y="216120"/>
            <a:ext cx="2042058" cy="1237423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1E2D2BD2-9E6E-C66E-DD99-E06CC5EE9C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5" r="8005" b="16404"/>
          <a:stretch/>
        </p:blipFill>
        <p:spPr>
          <a:xfrm>
            <a:off x="590990" y="1453543"/>
            <a:ext cx="11316832" cy="5356635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EB3119C-9FCD-BBBD-233F-D3E2BAFC5702}"/>
              </a:ext>
            </a:extLst>
          </p:cNvPr>
          <p:cNvSpPr/>
          <p:nvPr/>
        </p:nvSpPr>
        <p:spPr>
          <a:xfrm>
            <a:off x="9861738" y="2301089"/>
            <a:ext cx="1828800" cy="6790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734017DE-8C4E-50E4-3640-5260986D63FA}"/>
              </a:ext>
            </a:extLst>
          </p:cNvPr>
          <p:cNvSpPr/>
          <p:nvPr/>
        </p:nvSpPr>
        <p:spPr>
          <a:xfrm>
            <a:off x="9963841" y="3635469"/>
            <a:ext cx="1828800" cy="6790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BF4154F-E810-9F14-3D6C-C1F9809A6F6E}"/>
              </a:ext>
            </a:extLst>
          </p:cNvPr>
          <p:cNvSpPr/>
          <p:nvPr/>
        </p:nvSpPr>
        <p:spPr>
          <a:xfrm>
            <a:off x="9963841" y="5064952"/>
            <a:ext cx="1828800" cy="6790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D9C004B8-365A-94D2-C921-5A2372967F53}"/>
              </a:ext>
            </a:extLst>
          </p:cNvPr>
          <p:cNvSpPr/>
          <p:nvPr/>
        </p:nvSpPr>
        <p:spPr>
          <a:xfrm>
            <a:off x="1061265" y="2301089"/>
            <a:ext cx="2195467" cy="6790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D0F42E33-E94F-CD0B-31CB-F1C0862BCCE6}"/>
              </a:ext>
            </a:extLst>
          </p:cNvPr>
          <p:cNvSpPr/>
          <p:nvPr/>
        </p:nvSpPr>
        <p:spPr>
          <a:xfrm>
            <a:off x="-7739208" y="2301089"/>
            <a:ext cx="2195467" cy="6790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8282EC1F-A6E5-8F09-DFE8-1702966BA7E4}"/>
              </a:ext>
            </a:extLst>
          </p:cNvPr>
          <p:cNvSpPr/>
          <p:nvPr/>
        </p:nvSpPr>
        <p:spPr>
          <a:xfrm flipV="1">
            <a:off x="1061264" y="3877902"/>
            <a:ext cx="2195467" cy="6236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7A8AECAC-EC45-F3C0-D68E-3AD3B1771160}"/>
              </a:ext>
            </a:extLst>
          </p:cNvPr>
          <p:cNvSpPr/>
          <p:nvPr/>
        </p:nvSpPr>
        <p:spPr>
          <a:xfrm flipV="1">
            <a:off x="1061263" y="5221301"/>
            <a:ext cx="2082301" cy="5177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0EF852BB-957B-2379-455C-5F57457A8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408" y="2684353"/>
            <a:ext cx="2387097" cy="272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83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F9027CED-20F4-2A9A-ED75-F0996BDF97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4323466"/>
              </p:ext>
            </p:extLst>
          </p:nvPr>
        </p:nvGraphicFramePr>
        <p:xfrm>
          <a:off x="3005247" y="365125"/>
          <a:ext cx="8826375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675071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8947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7235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15122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القرائي</a:t>
                      </a:r>
                    </a:p>
                    <a:p>
                      <a:pPr algn="ctr" rtl="1"/>
                      <a:r>
                        <a:rPr lang="ar-SA" b="1" dirty="0"/>
                        <a:t>التحليل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الكهف ٢١-٢٦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FFCD8BBE-126C-518B-1959-83856121D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8" y="241845"/>
            <a:ext cx="2042058" cy="1355086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830991B8-0833-2192-FC90-E7862EE1CE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14471" r="19123" b="29986"/>
          <a:stretch/>
        </p:blipFill>
        <p:spPr>
          <a:xfrm>
            <a:off x="4539306" y="1542662"/>
            <a:ext cx="3747130" cy="3650505"/>
          </a:xfrm>
          <a:prstGeom prst="rect">
            <a:avLst/>
          </a:prstGeom>
        </p:spPr>
      </p:pic>
      <p:graphicFrame>
        <p:nvGraphicFramePr>
          <p:cNvPr id="11" name="رسم تخطيطي 10">
            <a:extLst>
              <a:ext uri="{FF2B5EF4-FFF2-40B4-BE49-F238E27FC236}">
                <a16:creationId xmlns:a16="http://schemas.microsoft.com/office/drawing/2014/main" id="{EBB99234-7C6A-2C3B-8B3B-1AB1E243B5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06878"/>
              </p:ext>
            </p:extLst>
          </p:nvPr>
        </p:nvGraphicFramePr>
        <p:xfrm>
          <a:off x="8549740" y="4794388"/>
          <a:ext cx="3505781" cy="1698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1D05260-35C9-2BD6-BD9B-F27ECBB1BA80}"/>
              </a:ext>
            </a:extLst>
          </p:cNvPr>
          <p:cNvSpPr/>
          <p:nvPr/>
        </p:nvSpPr>
        <p:spPr>
          <a:xfrm>
            <a:off x="8549741" y="1596931"/>
            <a:ext cx="3281881" cy="11382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الدلالة على إثبات البعث؟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2D2DDABC-0FDF-3213-46A3-5AC522C52468}"/>
              </a:ext>
            </a:extLst>
          </p:cNvPr>
          <p:cNvSpPr/>
          <p:nvPr/>
        </p:nvSpPr>
        <p:spPr>
          <a:xfrm>
            <a:off x="8549741" y="2938850"/>
            <a:ext cx="3281881" cy="11382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-ماحكم بناء المساجد على القبور؟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6" name="صورة 16">
            <a:extLst>
              <a:ext uri="{FF2B5EF4-FFF2-40B4-BE49-F238E27FC236}">
                <a16:creationId xmlns:a16="http://schemas.microsoft.com/office/drawing/2014/main" id="{E42C374C-8E4C-00E6-2E0F-326974888E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740" y="4794388"/>
            <a:ext cx="767785" cy="1698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8A15DB7D-47A5-A5B6-9ADB-9CDF04B1B3FE}"/>
              </a:ext>
            </a:extLst>
          </p:cNvPr>
          <p:cNvSpPr/>
          <p:nvPr/>
        </p:nvSpPr>
        <p:spPr>
          <a:xfrm>
            <a:off x="8549741" y="4165012"/>
            <a:ext cx="3281881" cy="4874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-اختلفوا في عددهم على ٣ أقوال ماهي؟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FEAA3558-BC81-0785-1029-D20A24B4CB66}"/>
              </a:ext>
            </a:extLst>
          </p:cNvPr>
          <p:cNvSpPr/>
          <p:nvPr/>
        </p:nvSpPr>
        <p:spPr>
          <a:xfrm>
            <a:off x="724278" y="1844529"/>
            <a:ext cx="3281881" cy="11382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-ماهو الدرس المستفاد؟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2563AAC2-967B-550F-CE48-5036FF4578C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4006159" y="2413663"/>
            <a:ext cx="2089841" cy="954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BB4DF8EC-9DDE-9AC3-EF5D-B4495365B2F5}"/>
              </a:ext>
            </a:extLst>
          </p:cNvPr>
          <p:cNvSpPr/>
          <p:nvPr/>
        </p:nvSpPr>
        <p:spPr>
          <a:xfrm>
            <a:off x="4923074" y="3181287"/>
            <a:ext cx="2089841" cy="33601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4030E99F-8050-81A1-1290-963AA2F19AC5}"/>
              </a:ext>
            </a:extLst>
          </p:cNvPr>
          <p:cNvSpPr/>
          <p:nvPr/>
        </p:nvSpPr>
        <p:spPr>
          <a:xfrm>
            <a:off x="724277" y="3181287"/>
            <a:ext cx="3281881" cy="8958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-ماهو الدرس المستفاد؟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4BE7CDD7-0C36-AE0F-56E3-1E644B4A3624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4006158" y="3629203"/>
            <a:ext cx="916916" cy="86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8403F40C-E835-FC63-14AA-60535677ED18}"/>
              </a:ext>
            </a:extLst>
          </p:cNvPr>
          <p:cNvSpPr/>
          <p:nvPr/>
        </p:nvSpPr>
        <p:spPr>
          <a:xfrm>
            <a:off x="4758350" y="3550261"/>
            <a:ext cx="1553927" cy="386787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F1796471-5E65-F63D-1F08-F482C0DAB1D0}"/>
              </a:ext>
            </a:extLst>
          </p:cNvPr>
          <p:cNvSpPr/>
          <p:nvPr/>
        </p:nvSpPr>
        <p:spPr>
          <a:xfrm>
            <a:off x="698792" y="4297336"/>
            <a:ext cx="3281881" cy="8958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-كم مدة لبثهم – وعلام يدل ذلك؟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33" name="صورة 16">
            <a:extLst>
              <a:ext uri="{FF2B5EF4-FFF2-40B4-BE49-F238E27FC236}">
                <a16:creationId xmlns:a16="http://schemas.microsoft.com/office/drawing/2014/main" id="{3E1DA35B-825F-C260-0AFE-91528D88FD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788" y="4652475"/>
            <a:ext cx="835944" cy="949090"/>
          </a:xfrm>
          <a:prstGeom prst="rect">
            <a:avLst/>
          </a:prstGeom>
        </p:spPr>
      </p:pic>
      <p:sp>
        <p:nvSpPr>
          <p:cNvPr id="37" name="مستطيل: زوايا مستديرة 36">
            <a:extLst>
              <a:ext uri="{FF2B5EF4-FFF2-40B4-BE49-F238E27FC236}">
                <a16:creationId xmlns:a16="http://schemas.microsoft.com/office/drawing/2014/main" id="{960641B7-411B-805F-450F-CC3A1798D657}"/>
              </a:ext>
            </a:extLst>
          </p:cNvPr>
          <p:cNvSpPr/>
          <p:nvPr/>
        </p:nvSpPr>
        <p:spPr>
          <a:xfrm>
            <a:off x="680510" y="5720324"/>
            <a:ext cx="3281881" cy="8958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-مانوع صيغة الكلمة؟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39" name="رابط كسهم مستقيم 38">
            <a:extLst>
              <a:ext uri="{FF2B5EF4-FFF2-40B4-BE49-F238E27FC236}">
                <a16:creationId xmlns:a16="http://schemas.microsoft.com/office/drawing/2014/main" id="{184B3A45-5D7E-9BE7-1EE3-2725AD552742}"/>
              </a:ext>
            </a:extLst>
          </p:cNvPr>
          <p:cNvCxnSpPr>
            <a:cxnSpLocks/>
          </p:cNvCxnSpPr>
          <p:nvPr/>
        </p:nvCxnSpPr>
        <p:spPr>
          <a:xfrm flipH="1">
            <a:off x="4027079" y="4652475"/>
            <a:ext cx="1024000" cy="1561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رابط كسهم مستقيم 46">
            <a:extLst>
              <a:ext uri="{FF2B5EF4-FFF2-40B4-BE49-F238E27FC236}">
                <a16:creationId xmlns:a16="http://schemas.microsoft.com/office/drawing/2014/main" id="{F8261E31-B253-C2B7-1DA4-567A521B5956}"/>
              </a:ext>
            </a:extLst>
          </p:cNvPr>
          <p:cNvCxnSpPr>
            <a:cxnSpLocks/>
          </p:cNvCxnSpPr>
          <p:nvPr/>
        </p:nvCxnSpPr>
        <p:spPr>
          <a:xfrm flipH="1">
            <a:off x="4179479" y="4922821"/>
            <a:ext cx="3238955" cy="1443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صورة 49">
            <a:extLst>
              <a:ext uri="{FF2B5EF4-FFF2-40B4-BE49-F238E27FC236}">
                <a16:creationId xmlns:a16="http://schemas.microsoft.com/office/drawing/2014/main" id="{A9479FA6-55A8-6B8A-D362-68A2B12479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55" y="5183827"/>
            <a:ext cx="1553927" cy="155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37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296990BC-8391-1CC0-76C6-23B727077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20629" r="29324" b="50748"/>
          <a:stretch/>
        </p:blipFill>
        <p:spPr>
          <a:xfrm>
            <a:off x="8327429" y="1596931"/>
            <a:ext cx="3704123" cy="4616619"/>
          </a:xfrm>
          <a:prstGeom prst="rect">
            <a:avLst/>
          </a:prstGeom>
        </p:spPr>
      </p:pic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F9027CED-20F4-2A9A-ED75-F0996BDF97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1921370"/>
              </p:ext>
            </p:extLst>
          </p:nvPr>
        </p:nvGraphicFramePr>
        <p:xfrm>
          <a:off x="3005247" y="365125"/>
          <a:ext cx="8826375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675071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8947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7235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15122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تفسير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القرائي</a:t>
                      </a:r>
                    </a:p>
                    <a:p>
                      <a:pPr algn="ctr" rtl="1"/>
                      <a:r>
                        <a:rPr lang="ar-SA" b="1" dirty="0"/>
                        <a:t>التحليل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الكهف 27-29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FFCD8BBE-126C-518B-1959-83856121D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8" y="241845"/>
            <a:ext cx="2042058" cy="1355086"/>
          </a:xfrm>
          <a:prstGeom prst="rect">
            <a:avLst/>
          </a:prstGeom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8A15DB7D-47A5-A5B6-9ADB-9CDF04B1B3FE}"/>
              </a:ext>
            </a:extLst>
          </p:cNvPr>
          <p:cNvSpPr/>
          <p:nvPr/>
        </p:nvSpPr>
        <p:spPr>
          <a:xfrm>
            <a:off x="3964161" y="1596931"/>
            <a:ext cx="3281881" cy="8121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solidFill>
                  <a:schemeClr val="tx1"/>
                </a:solidFill>
              </a:rPr>
              <a:t>-ما المقصود بالكتاب – وماهي صفاته؟</a:t>
            </a:r>
          </a:p>
          <a:p>
            <a:pPr algn="ctr"/>
            <a:endParaRPr lang="ar-SA" b="1" u="sng" dirty="0">
              <a:solidFill>
                <a:schemeClr val="tx1"/>
              </a:solidFill>
            </a:endParaRPr>
          </a:p>
        </p:txBody>
      </p: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2563AAC2-967B-550F-CE48-5036FF4578C6}"/>
              </a:ext>
            </a:extLst>
          </p:cNvPr>
          <p:cNvCxnSpPr>
            <a:cxnSpLocks/>
          </p:cNvCxnSpPr>
          <p:nvPr/>
        </p:nvCxnSpPr>
        <p:spPr>
          <a:xfrm flipH="1" flipV="1">
            <a:off x="7129604" y="1962414"/>
            <a:ext cx="3545941" cy="665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صورة 49">
            <a:extLst>
              <a:ext uri="{FF2B5EF4-FFF2-40B4-BE49-F238E27FC236}">
                <a16:creationId xmlns:a16="http://schemas.microsoft.com/office/drawing/2014/main" id="{A9479FA6-55A8-6B8A-D362-68A2B1247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79" y="523188"/>
            <a:ext cx="1331192" cy="1816099"/>
          </a:xfrm>
          <a:prstGeom prst="rect">
            <a:avLst/>
          </a:prstGeom>
        </p:spPr>
      </p:pic>
      <p:graphicFrame>
        <p:nvGraphicFramePr>
          <p:cNvPr id="14" name="جدول 16">
            <a:extLst>
              <a:ext uri="{FF2B5EF4-FFF2-40B4-BE49-F238E27FC236}">
                <a16:creationId xmlns:a16="http://schemas.microsoft.com/office/drawing/2014/main" id="{0622C1A1-096F-9664-6A00-1D9DDABAE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038715"/>
              </p:ext>
            </p:extLst>
          </p:nvPr>
        </p:nvGraphicFramePr>
        <p:xfrm>
          <a:off x="2723859" y="2786488"/>
          <a:ext cx="4966833" cy="2134389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655611">
                  <a:extLst>
                    <a:ext uri="{9D8B030D-6E8A-4147-A177-3AD203B41FA5}">
                      <a16:colId xmlns:a16="http://schemas.microsoft.com/office/drawing/2014/main" val="3302241127"/>
                    </a:ext>
                  </a:extLst>
                </a:gridCol>
                <a:gridCol w="1655611">
                  <a:extLst>
                    <a:ext uri="{9D8B030D-6E8A-4147-A177-3AD203B41FA5}">
                      <a16:colId xmlns:a16="http://schemas.microsoft.com/office/drawing/2014/main" val="794784267"/>
                    </a:ext>
                  </a:extLst>
                </a:gridCol>
                <a:gridCol w="1655611">
                  <a:extLst>
                    <a:ext uri="{9D8B030D-6E8A-4147-A177-3AD203B41FA5}">
                      <a16:colId xmlns:a16="http://schemas.microsoft.com/office/drawing/2014/main" val="2801671319"/>
                    </a:ext>
                  </a:extLst>
                </a:gridCol>
              </a:tblGrid>
              <a:tr h="406663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قارن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الجليس الصالح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الجليس السئ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246200"/>
                  </a:ext>
                </a:extLst>
              </a:tr>
              <a:tr h="406663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صفاتهم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41409"/>
                  </a:ext>
                </a:extLst>
              </a:tr>
              <a:tr h="406663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حكم مجالستهم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048124"/>
                  </a:ext>
                </a:extLst>
              </a:tr>
              <a:tr h="406663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مصيرهم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380227"/>
                  </a:ext>
                </a:extLst>
              </a:tr>
            </a:tbl>
          </a:graphicData>
        </a:graphic>
      </p:graphicFrame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42A9B6AA-E06D-7F81-3B43-86C888585B3A}"/>
              </a:ext>
            </a:extLst>
          </p:cNvPr>
          <p:cNvCxnSpPr>
            <a:cxnSpLocks/>
          </p:cNvCxnSpPr>
          <p:nvPr/>
        </p:nvCxnSpPr>
        <p:spPr>
          <a:xfrm flipH="1">
            <a:off x="7733168" y="3199028"/>
            <a:ext cx="2640594" cy="2588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كسهم مستقيم 28">
            <a:extLst>
              <a:ext uri="{FF2B5EF4-FFF2-40B4-BE49-F238E27FC236}">
                <a16:creationId xmlns:a16="http://schemas.microsoft.com/office/drawing/2014/main" id="{E2BA3FC5-2099-C47E-B0B9-6D895B8892E0}"/>
              </a:ext>
            </a:extLst>
          </p:cNvPr>
          <p:cNvCxnSpPr>
            <a:cxnSpLocks/>
          </p:cNvCxnSpPr>
          <p:nvPr/>
        </p:nvCxnSpPr>
        <p:spPr>
          <a:xfrm flipH="1">
            <a:off x="7909208" y="4229981"/>
            <a:ext cx="2270282" cy="15038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صورة 14">
            <a:extLst>
              <a:ext uri="{FF2B5EF4-FFF2-40B4-BE49-F238E27FC236}">
                <a16:creationId xmlns:a16="http://schemas.microsoft.com/office/drawing/2014/main" id="{0DF35292-F7B9-2BF0-F78C-310309D60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585" y="5285023"/>
            <a:ext cx="713713" cy="7137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CE638818-03F6-30E3-C105-FA6FA419EB8A}"/>
              </a:ext>
            </a:extLst>
          </p:cNvPr>
          <p:cNvSpPr/>
          <p:nvPr/>
        </p:nvSpPr>
        <p:spPr>
          <a:xfrm>
            <a:off x="2711508" y="5116996"/>
            <a:ext cx="4520450" cy="11382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solidFill>
                  <a:schemeClr val="tx1"/>
                </a:solidFill>
              </a:rPr>
              <a:t>اختاري الإجابة الصحيحة : مانوع التهديد في الآية :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- تهديد .      - تخيير.        -أمر.</a:t>
            </a:r>
          </a:p>
          <a:p>
            <a:pPr algn="ctr"/>
            <a:endParaRPr lang="ar-SA" b="1" u="sng" dirty="0">
              <a:solidFill>
                <a:schemeClr val="tx1"/>
              </a:solidFill>
            </a:endParaRPr>
          </a:p>
        </p:txBody>
      </p:sp>
      <p:graphicFrame>
        <p:nvGraphicFramePr>
          <p:cNvPr id="41" name="جدول 41">
            <a:extLst>
              <a:ext uri="{FF2B5EF4-FFF2-40B4-BE49-F238E27FC236}">
                <a16:creationId xmlns:a16="http://schemas.microsoft.com/office/drawing/2014/main" id="{4A7C94B2-42C8-367A-3EC7-BFF60A4F8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039324"/>
              </p:ext>
            </p:extLst>
          </p:nvPr>
        </p:nvGraphicFramePr>
        <p:xfrm>
          <a:off x="196712" y="4395668"/>
          <a:ext cx="2308632" cy="185959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54316">
                  <a:extLst>
                    <a:ext uri="{9D8B030D-6E8A-4147-A177-3AD203B41FA5}">
                      <a16:colId xmlns:a16="http://schemas.microsoft.com/office/drawing/2014/main" val="397410362"/>
                    </a:ext>
                  </a:extLst>
                </a:gridCol>
                <a:gridCol w="1154316">
                  <a:extLst>
                    <a:ext uri="{9D8B030D-6E8A-4147-A177-3AD203B41FA5}">
                      <a16:colId xmlns:a16="http://schemas.microsoft.com/office/drawing/2014/main" val="731357097"/>
                    </a:ext>
                  </a:extLst>
                </a:gridCol>
              </a:tblGrid>
              <a:tr h="464899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الكلمة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معناها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501418"/>
                  </a:ext>
                </a:extLst>
              </a:tr>
              <a:tr h="464899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سرادقها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067657"/>
                  </a:ext>
                </a:extLst>
              </a:tr>
              <a:tr h="464899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المهل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139578"/>
                  </a:ext>
                </a:extLst>
              </a:tr>
              <a:tr h="464899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مرتفقا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074492"/>
                  </a:ext>
                </a:extLst>
              </a:tr>
            </a:tbl>
          </a:graphicData>
        </a:graphic>
      </p:graphicFrame>
      <p:pic>
        <p:nvPicPr>
          <p:cNvPr id="42" name="صورة 42">
            <a:extLst>
              <a:ext uri="{FF2B5EF4-FFF2-40B4-BE49-F238E27FC236}">
                <a16:creationId xmlns:a16="http://schemas.microsoft.com/office/drawing/2014/main" id="{D635552D-A3BD-4F2B-0A8F-203583D43B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41"/>
          <a:stretch/>
        </p:blipFill>
        <p:spPr>
          <a:xfrm>
            <a:off x="693142" y="3384327"/>
            <a:ext cx="1422400" cy="889829"/>
          </a:xfrm>
          <a:prstGeom prst="rect">
            <a:avLst/>
          </a:prstGeom>
        </p:spPr>
      </p:pic>
      <p:pic>
        <p:nvPicPr>
          <p:cNvPr id="43" name="صورة 43">
            <a:extLst>
              <a:ext uri="{FF2B5EF4-FFF2-40B4-BE49-F238E27FC236}">
                <a16:creationId xmlns:a16="http://schemas.microsoft.com/office/drawing/2014/main" id="{7B001152-7E38-E93F-6F1D-057DCEFA04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49" y="1968740"/>
            <a:ext cx="1331192" cy="133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58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عنصر نائب للمحتوى 4">
            <a:extLst>
              <a:ext uri="{FF2B5EF4-FFF2-40B4-BE49-F238E27FC236}">
                <a16:creationId xmlns:a16="http://schemas.microsoft.com/office/drawing/2014/main" id="{87A85C16-D4B5-0A8B-EE9D-3A00B82BD9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2835901"/>
              </p:ext>
            </p:extLst>
          </p:nvPr>
        </p:nvGraphicFramePr>
        <p:xfrm>
          <a:off x="3156138" y="228694"/>
          <a:ext cx="8801227" cy="947848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670298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6272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2684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1973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45842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الصف 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المادة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نوع النشاط 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موضوع الدرس </a:t>
                      </a:r>
                    </a:p>
                  </a:txBody>
                  <a:tcPr marL="83847" marR="83847" marT="41923" marB="41923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596933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الثالث متوسط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تفسير 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التحليل </a:t>
                      </a:r>
                    </a:p>
                    <a:p>
                      <a:pPr algn="ctr" rtl="1"/>
                      <a:r>
                        <a:rPr lang="ar-SA" sz="1700" b="1" dirty="0"/>
                        <a:t>الفهم القرائي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الكهف 32-44 قصة صاحب الجنتين</a:t>
                      </a:r>
                    </a:p>
                  </a:txBody>
                  <a:tcPr marL="83847" marR="83847" marT="41923" marB="41923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BE3B09A5-9A87-8A24-68C4-797EDA2AD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21" y="243523"/>
            <a:ext cx="2042058" cy="1237423"/>
          </a:xfrm>
          <a:prstGeom prst="rect">
            <a:avLst/>
          </a:prstGeom>
        </p:spPr>
      </p:pic>
      <p:cxnSp>
        <p:nvCxnSpPr>
          <p:cNvPr id="10" name="موصل: منحني 9">
            <a:extLst>
              <a:ext uri="{FF2B5EF4-FFF2-40B4-BE49-F238E27FC236}">
                <a16:creationId xmlns:a16="http://schemas.microsoft.com/office/drawing/2014/main" id="{06BF0EBE-99A0-7693-84D9-7D560E4D87BF}"/>
              </a:ext>
            </a:extLst>
          </p:cNvPr>
          <p:cNvCxnSpPr>
            <a:cxnSpLocks/>
          </p:cNvCxnSpPr>
          <p:nvPr/>
        </p:nvCxnSpPr>
        <p:spPr>
          <a:xfrm>
            <a:off x="8261287" y="1848416"/>
            <a:ext cx="1672376" cy="115683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موصل: منحني 15">
            <a:extLst>
              <a:ext uri="{FF2B5EF4-FFF2-40B4-BE49-F238E27FC236}">
                <a16:creationId xmlns:a16="http://schemas.microsoft.com/office/drawing/2014/main" id="{A7B6EB42-E433-00BC-3686-FF926EEE2C02}"/>
              </a:ext>
            </a:extLst>
          </p:cNvPr>
          <p:cNvCxnSpPr>
            <a:cxnSpLocks/>
          </p:cNvCxnSpPr>
          <p:nvPr/>
        </p:nvCxnSpPr>
        <p:spPr>
          <a:xfrm>
            <a:off x="8261287" y="4096330"/>
            <a:ext cx="1244852" cy="58129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954A9DB6-E69F-D08E-E893-970407171601}"/>
              </a:ext>
            </a:extLst>
          </p:cNvPr>
          <p:cNvSpPr/>
          <p:nvPr/>
        </p:nvSpPr>
        <p:spPr>
          <a:xfrm>
            <a:off x="9933663" y="1383168"/>
            <a:ext cx="2150198" cy="26154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أذكري شخصيات القصة – مع بيان ماهيه كل منهما؟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76E2AEC8-6DF7-386C-2E2B-B2D95980E1F2}"/>
              </a:ext>
            </a:extLst>
          </p:cNvPr>
          <p:cNvSpPr/>
          <p:nvPr/>
        </p:nvSpPr>
        <p:spPr>
          <a:xfrm>
            <a:off x="9411832" y="4096330"/>
            <a:ext cx="2395395" cy="26154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-أذكري وصف الجنتين؟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4E6C5611-0B71-507E-457B-271E16945D47}"/>
              </a:ext>
            </a:extLst>
          </p:cNvPr>
          <p:cNvSpPr/>
          <p:nvPr/>
        </p:nvSpPr>
        <p:spPr>
          <a:xfrm>
            <a:off x="6671372" y="4768201"/>
            <a:ext cx="2523557" cy="18611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-كيف أنكر البعث أحدهما؟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31" name="موصل: منحني 30">
            <a:extLst>
              <a:ext uri="{FF2B5EF4-FFF2-40B4-BE49-F238E27FC236}">
                <a16:creationId xmlns:a16="http://schemas.microsoft.com/office/drawing/2014/main" id="{07531F38-DAD6-CB08-AECD-71147A3B9970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79508" y="1848416"/>
            <a:ext cx="1798117" cy="125742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موصل: منحني 35">
            <a:extLst>
              <a:ext uri="{FF2B5EF4-FFF2-40B4-BE49-F238E27FC236}">
                <a16:creationId xmlns:a16="http://schemas.microsoft.com/office/drawing/2014/main" id="{1F284941-F9D4-A369-FB85-EC360DA5DF90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6604636" y="4096327"/>
            <a:ext cx="1328515" cy="671874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شكل بيضاوي 40">
            <a:extLst>
              <a:ext uri="{FF2B5EF4-FFF2-40B4-BE49-F238E27FC236}">
                <a16:creationId xmlns:a16="http://schemas.microsoft.com/office/drawing/2014/main" id="{59029D7F-5C52-EC21-6031-BCB3D3EC98FA}"/>
              </a:ext>
            </a:extLst>
          </p:cNvPr>
          <p:cNvSpPr/>
          <p:nvPr/>
        </p:nvSpPr>
        <p:spPr>
          <a:xfrm>
            <a:off x="653863" y="1713539"/>
            <a:ext cx="2786942" cy="2150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-ماذا يسن قوله عندما يعجب الشخص بماله وولده؟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43" name="موصل: منحني 42">
            <a:extLst>
              <a:ext uri="{FF2B5EF4-FFF2-40B4-BE49-F238E27FC236}">
                <a16:creationId xmlns:a16="http://schemas.microsoft.com/office/drawing/2014/main" id="{B31F68DD-890C-88EC-EDD7-8D901C0D141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04062" y="3429000"/>
            <a:ext cx="1922651" cy="120487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E3D35883-3EF1-7A5A-6A66-09F7CF25EC76}"/>
              </a:ext>
            </a:extLst>
          </p:cNvPr>
          <p:cNvSpPr/>
          <p:nvPr/>
        </p:nvSpPr>
        <p:spPr>
          <a:xfrm>
            <a:off x="575617" y="3998613"/>
            <a:ext cx="2537051" cy="25207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العقوبة التي نزلت بالجنتين؟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53" name="موصل: منحني 52">
            <a:extLst>
              <a:ext uri="{FF2B5EF4-FFF2-40B4-BE49-F238E27FC236}">
                <a16:creationId xmlns:a16="http://schemas.microsoft.com/office/drawing/2014/main" id="{A040B506-AAD1-32C9-D053-B1967744FF0F}"/>
              </a:ext>
            </a:extLst>
          </p:cNvPr>
          <p:cNvCxnSpPr>
            <a:cxnSpLocks/>
          </p:cNvCxnSpPr>
          <p:nvPr/>
        </p:nvCxnSpPr>
        <p:spPr>
          <a:xfrm rot="5400000">
            <a:off x="4610854" y="4191278"/>
            <a:ext cx="1075101" cy="8852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شكل بيضاوي 57">
            <a:extLst>
              <a:ext uri="{FF2B5EF4-FFF2-40B4-BE49-F238E27FC236}">
                <a16:creationId xmlns:a16="http://schemas.microsoft.com/office/drawing/2014/main" id="{42C7F5CF-87B3-4AA4-366B-0628781354DE}"/>
              </a:ext>
            </a:extLst>
          </p:cNvPr>
          <p:cNvSpPr/>
          <p:nvPr/>
        </p:nvSpPr>
        <p:spPr>
          <a:xfrm>
            <a:off x="3440805" y="4582466"/>
            <a:ext cx="3013664" cy="2150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-كيف دلل المؤمن على إثبات البعث؟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DFAD745C-4722-F9FE-6507-FB52DC48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25" y="1543483"/>
            <a:ext cx="3721979" cy="248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74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01FE775-CE89-A8F0-D5F8-6C41535539AD}"/>
              </a:ext>
            </a:extLst>
          </p:cNvPr>
          <p:cNvSpPr/>
          <p:nvPr/>
        </p:nvSpPr>
        <p:spPr>
          <a:xfrm>
            <a:off x="1282574" y="2514600"/>
            <a:ext cx="6371628" cy="1828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tx1"/>
                </a:solidFill>
              </a:rPr>
              <a:t>مادة الحديث 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01F0E58A-52C8-D77E-6E7B-5A5DD823D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45" y="1346200"/>
            <a:ext cx="4165600" cy="416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13">
            <a:extLst>
              <a:ext uri="{FF2B5EF4-FFF2-40B4-BE49-F238E27FC236}">
                <a16:creationId xmlns:a16="http://schemas.microsoft.com/office/drawing/2014/main" id="{FDAF3509-5EC4-A6B3-4D9E-3A0D2305C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2" y="365125"/>
            <a:ext cx="2042058" cy="12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89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6">
            <a:extLst>
              <a:ext uri="{FF2B5EF4-FFF2-40B4-BE49-F238E27FC236}">
                <a16:creationId xmlns:a16="http://schemas.microsoft.com/office/drawing/2014/main" id="{83956EC4-1465-9BD1-CFFE-AE0902377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634" y="2403611"/>
            <a:ext cx="1244851" cy="1642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2923CCEA-91DC-37A7-C850-AC02EDF1A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43306"/>
            <a:ext cx="1244851" cy="1616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B87C296C-7100-505A-E294-9182130D6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86" y="2343306"/>
            <a:ext cx="1350915" cy="16547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AD92190C-1C43-3789-0788-04DADBF8DFE4}"/>
              </a:ext>
            </a:extLst>
          </p:cNvPr>
          <p:cNvSpPr/>
          <p:nvPr/>
        </p:nvSpPr>
        <p:spPr>
          <a:xfrm>
            <a:off x="2945494" y="1379580"/>
            <a:ext cx="7168322" cy="56826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قال صلى الله عليه وسلم: (أول الناس يقضى يوم القيامة…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8B5CFD4-E444-768E-F616-0A427340C15F}"/>
              </a:ext>
            </a:extLst>
          </p:cNvPr>
          <p:cNvSpPr txBox="1"/>
          <p:nvPr/>
        </p:nvSpPr>
        <p:spPr>
          <a:xfrm>
            <a:off x="8920104" y="1999358"/>
            <a:ext cx="262038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u="sng" dirty="0">
                <a:solidFill>
                  <a:schemeClr val="accent6">
                    <a:lumMod val="75000"/>
                  </a:schemeClr>
                </a:solidFill>
              </a:rPr>
              <a:t>رجل………… ليقال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7CA0A4D-EA1C-B950-78C0-956F7DC3E8A5}"/>
              </a:ext>
            </a:extLst>
          </p:cNvPr>
          <p:cNvSpPr txBox="1"/>
          <p:nvPr/>
        </p:nvSpPr>
        <p:spPr>
          <a:xfrm>
            <a:off x="3434140" y="1933322"/>
            <a:ext cx="50212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u="sng" dirty="0">
                <a:solidFill>
                  <a:schemeClr val="accent6">
                    <a:lumMod val="75000"/>
                  </a:schemeClr>
                </a:solidFill>
              </a:rPr>
              <a:t>رجل………………………………ليقال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15174F7-FEFD-6542-A014-9C095F07A515}"/>
              </a:ext>
            </a:extLst>
          </p:cNvPr>
          <p:cNvSpPr txBox="1"/>
          <p:nvPr/>
        </p:nvSpPr>
        <p:spPr>
          <a:xfrm>
            <a:off x="-916025" y="1914744"/>
            <a:ext cx="50212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b="1" u="sng" dirty="0">
                <a:solidFill>
                  <a:schemeClr val="accent6">
                    <a:lumMod val="75000"/>
                  </a:schemeClr>
                </a:solidFill>
              </a:rPr>
              <a:t>رجل…………………ليقال 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C032A792-07AB-D77A-68E0-E1BF80C298B1}"/>
              </a:ext>
            </a:extLst>
          </p:cNvPr>
          <p:cNvSpPr/>
          <p:nvPr/>
        </p:nvSpPr>
        <p:spPr>
          <a:xfrm>
            <a:off x="2218383" y="4711052"/>
            <a:ext cx="8245285" cy="7763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ولكن أفسد عمل هؤلاء الثلاثة                            فكان مبتغاهم أن يقال:                                    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018024AC-D914-A176-BFE7-A6E42252A9BB}"/>
              </a:ext>
            </a:extLst>
          </p:cNvPr>
          <p:cNvSpPr/>
          <p:nvPr/>
        </p:nvSpPr>
        <p:spPr>
          <a:xfrm>
            <a:off x="5518245" y="4501718"/>
            <a:ext cx="1350915" cy="115913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4400" b="1" dirty="0"/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2F65A51B-AA05-1DBA-368C-2881030A1A12}"/>
              </a:ext>
            </a:extLst>
          </p:cNvPr>
          <p:cNvSpPr/>
          <p:nvPr/>
        </p:nvSpPr>
        <p:spPr>
          <a:xfrm>
            <a:off x="10189575" y="3657488"/>
            <a:ext cx="1350915" cy="77631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b="1" dirty="0">
              <a:solidFill>
                <a:schemeClr val="tx1"/>
              </a:solidFill>
            </a:endParaRP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FF1671D2-180A-FE95-0F20-8BEBEA19FDE7}"/>
              </a:ext>
            </a:extLst>
          </p:cNvPr>
          <p:cNvSpPr/>
          <p:nvPr/>
        </p:nvSpPr>
        <p:spPr>
          <a:xfrm>
            <a:off x="5629494" y="3683700"/>
            <a:ext cx="2177861" cy="72388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b="1" dirty="0">
              <a:solidFill>
                <a:schemeClr val="tx1"/>
              </a:solidFill>
            </a:endParaRP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D354FE81-BC30-5158-8EEA-54CB73EA8141}"/>
              </a:ext>
            </a:extLst>
          </p:cNvPr>
          <p:cNvSpPr/>
          <p:nvPr/>
        </p:nvSpPr>
        <p:spPr>
          <a:xfrm>
            <a:off x="1535919" y="3519895"/>
            <a:ext cx="1649298" cy="91652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b="1" dirty="0">
              <a:solidFill>
                <a:schemeClr val="tx1"/>
              </a:solidFill>
            </a:endParaRPr>
          </a:p>
        </p:txBody>
      </p:sp>
      <p:pic>
        <p:nvPicPr>
          <p:cNvPr id="33" name="صورة 33">
            <a:extLst>
              <a:ext uri="{FF2B5EF4-FFF2-40B4-BE49-F238E27FC236}">
                <a16:creationId xmlns:a16="http://schemas.microsoft.com/office/drawing/2014/main" id="{ACAB9B70-590A-A159-257E-E5B60E0F7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20" y="4597320"/>
            <a:ext cx="901316" cy="901316"/>
          </a:xfrm>
          <a:prstGeom prst="rect">
            <a:avLst/>
          </a:prstGeom>
        </p:spPr>
      </p:pic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F70FBDD6-B156-A203-125D-6594FBD66A1F}"/>
              </a:ext>
            </a:extLst>
          </p:cNvPr>
          <p:cNvSpPr/>
          <p:nvPr/>
        </p:nvSpPr>
        <p:spPr>
          <a:xfrm>
            <a:off x="2319643" y="5821675"/>
            <a:ext cx="8245285" cy="7763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و افتقدت </a:t>
            </a:r>
            <a:r>
              <a:rPr lang="ar-SA" sz="3600" b="1">
                <a:solidFill>
                  <a:schemeClr val="tx1"/>
                </a:solidFill>
              </a:rPr>
              <a:t>أعمالهم شرط </a:t>
            </a:r>
            <a:r>
              <a:rPr lang="ar-SA" sz="3600" b="1" dirty="0">
                <a:solidFill>
                  <a:schemeClr val="tx1"/>
                </a:solidFill>
              </a:rPr>
              <a:t>قبول العمل وهو :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F4CAB03D-A52F-E8FC-FB8E-6AB0631BAD1F}"/>
              </a:ext>
            </a:extLst>
          </p:cNvPr>
          <p:cNvSpPr/>
          <p:nvPr/>
        </p:nvSpPr>
        <p:spPr>
          <a:xfrm>
            <a:off x="846405" y="5632152"/>
            <a:ext cx="2338812" cy="110572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/>
              <a:t> </a:t>
            </a:r>
          </a:p>
        </p:txBody>
      </p:sp>
      <p:graphicFrame>
        <p:nvGraphicFramePr>
          <p:cNvPr id="3" name="جدول 5">
            <a:extLst>
              <a:ext uri="{FF2B5EF4-FFF2-40B4-BE49-F238E27FC236}">
                <a16:creationId xmlns:a16="http://schemas.microsoft.com/office/drawing/2014/main" id="{664BB210-C090-1102-90E9-4635B8FBC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591555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التحليل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إخلاص العمل لله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0" name="صورة 13">
            <a:extLst>
              <a:ext uri="{FF2B5EF4-FFF2-40B4-BE49-F238E27FC236}">
                <a16:creationId xmlns:a16="http://schemas.microsoft.com/office/drawing/2014/main" id="{F61B30A9-E5BE-59A1-DAD0-5636AB554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cxnSp>
        <p:nvCxnSpPr>
          <p:cNvPr id="13" name="موصل: منحني 12">
            <a:extLst>
              <a:ext uri="{FF2B5EF4-FFF2-40B4-BE49-F238E27FC236}">
                <a16:creationId xmlns:a16="http://schemas.microsoft.com/office/drawing/2014/main" id="{D84B176B-DA8D-84B1-02AF-9E0EC1E82376}"/>
              </a:ext>
            </a:extLst>
          </p:cNvPr>
          <p:cNvCxnSpPr>
            <a:cxnSpLocks/>
            <a:endCxn id="27" idx="1"/>
          </p:cNvCxnSpPr>
          <p:nvPr/>
        </p:nvCxnSpPr>
        <p:spPr>
          <a:xfrm rot="16200000" flipH="1">
            <a:off x="4294231" y="2710380"/>
            <a:ext cx="1766184" cy="904342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موصل: منحني 31">
            <a:extLst>
              <a:ext uri="{FF2B5EF4-FFF2-40B4-BE49-F238E27FC236}">
                <a16:creationId xmlns:a16="http://schemas.microsoft.com/office/drawing/2014/main" id="{E5EA39D7-BE88-F887-5413-D964BB60CE5A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3538" y="2795589"/>
            <a:ext cx="1782665" cy="321602"/>
          </a:xfrm>
          <a:prstGeom prst="curvedConnector3">
            <a:avLst>
              <a:gd name="adj1" fmla="val 10008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موصل: منحني 43">
            <a:extLst>
              <a:ext uri="{FF2B5EF4-FFF2-40B4-BE49-F238E27FC236}">
                <a16:creationId xmlns:a16="http://schemas.microsoft.com/office/drawing/2014/main" id="{7A336AA4-2B7C-F07E-DA92-99544498265A}"/>
              </a:ext>
            </a:extLst>
          </p:cNvPr>
          <p:cNvCxnSpPr>
            <a:cxnSpLocks/>
          </p:cNvCxnSpPr>
          <p:nvPr/>
        </p:nvCxnSpPr>
        <p:spPr>
          <a:xfrm rot="16200000" flipH="1">
            <a:off x="8906342" y="2718524"/>
            <a:ext cx="1766184" cy="904342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539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205623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تحليل أحداث القصة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التفكر في خلق الله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3" name="صورة 13">
            <a:extLst>
              <a:ext uri="{FF2B5EF4-FFF2-40B4-BE49-F238E27FC236}">
                <a16:creationId xmlns:a16="http://schemas.microsoft.com/office/drawing/2014/main" id="{BD6A7EA0-4B83-09A5-DD2F-F60F2282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pic>
        <p:nvPicPr>
          <p:cNvPr id="34" name="صورة 34">
            <a:extLst>
              <a:ext uri="{FF2B5EF4-FFF2-40B4-BE49-F238E27FC236}">
                <a16:creationId xmlns:a16="http://schemas.microsoft.com/office/drawing/2014/main" id="{E58AA0F6-FCD3-FE60-626E-3B488CE8F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1" y="2747055"/>
            <a:ext cx="1028155" cy="1028155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A4951A54-9D55-6C73-A65A-F5EF272373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20780" r="17287" b="38427"/>
          <a:stretch/>
        </p:blipFill>
        <p:spPr>
          <a:xfrm>
            <a:off x="7509683" y="1479267"/>
            <a:ext cx="3885447" cy="2039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جدول 5">
            <a:extLst>
              <a:ext uri="{FF2B5EF4-FFF2-40B4-BE49-F238E27FC236}">
                <a16:creationId xmlns:a16="http://schemas.microsoft.com/office/drawing/2014/main" id="{F94D9948-8BF3-1CF1-D856-86B0852CF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353290"/>
              </p:ext>
            </p:extLst>
          </p:nvPr>
        </p:nvGraphicFramePr>
        <p:xfrm>
          <a:off x="435067" y="3775210"/>
          <a:ext cx="11585922" cy="29260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930987">
                  <a:extLst>
                    <a:ext uri="{9D8B030D-6E8A-4147-A177-3AD203B41FA5}">
                      <a16:colId xmlns:a16="http://schemas.microsoft.com/office/drawing/2014/main" val="2333820933"/>
                    </a:ext>
                  </a:extLst>
                </a:gridCol>
                <a:gridCol w="1930987">
                  <a:extLst>
                    <a:ext uri="{9D8B030D-6E8A-4147-A177-3AD203B41FA5}">
                      <a16:colId xmlns:a16="http://schemas.microsoft.com/office/drawing/2014/main" val="2650697693"/>
                    </a:ext>
                  </a:extLst>
                </a:gridCol>
                <a:gridCol w="1930987">
                  <a:extLst>
                    <a:ext uri="{9D8B030D-6E8A-4147-A177-3AD203B41FA5}">
                      <a16:colId xmlns:a16="http://schemas.microsoft.com/office/drawing/2014/main" val="3288163672"/>
                    </a:ext>
                  </a:extLst>
                </a:gridCol>
                <a:gridCol w="1930987">
                  <a:extLst>
                    <a:ext uri="{9D8B030D-6E8A-4147-A177-3AD203B41FA5}">
                      <a16:colId xmlns:a16="http://schemas.microsoft.com/office/drawing/2014/main" val="4038988048"/>
                    </a:ext>
                  </a:extLst>
                </a:gridCol>
                <a:gridCol w="1930987">
                  <a:extLst>
                    <a:ext uri="{9D8B030D-6E8A-4147-A177-3AD203B41FA5}">
                      <a16:colId xmlns:a16="http://schemas.microsoft.com/office/drawing/2014/main" val="3128125094"/>
                    </a:ext>
                  </a:extLst>
                </a:gridCol>
                <a:gridCol w="1930987">
                  <a:extLst>
                    <a:ext uri="{9D8B030D-6E8A-4147-A177-3AD203B41FA5}">
                      <a16:colId xmlns:a16="http://schemas.microsoft.com/office/drawing/2014/main" val="2446174797"/>
                    </a:ext>
                  </a:extLst>
                </a:gridCol>
              </a:tblGrid>
              <a:tr h="94626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شخصيات الحديث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راوي الحديث وفضائله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الغرض من بقاء عبدالله بن عباس عند خالته ميمونة رضي الله عنهم؟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ماهي الأعمال التي قام بها النبي صلى الله عليه عندما استيقظ في الثلث الأخير؟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أذكر ما يسن قوله عند النظر إلى السماء؟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دل الحديث على عبادة قلبيه ماهي؟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326490"/>
                  </a:ext>
                </a:extLst>
              </a:tr>
              <a:tr h="291158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229806"/>
                  </a:ext>
                </a:extLst>
              </a:tr>
            </a:tbl>
          </a:graphicData>
        </a:graphic>
      </p:graphicFrame>
      <p:pic>
        <p:nvPicPr>
          <p:cNvPr id="9" name="صورة 8">
            <a:extLst>
              <a:ext uri="{FF2B5EF4-FFF2-40B4-BE49-F238E27FC236}">
                <a16:creationId xmlns:a16="http://schemas.microsoft.com/office/drawing/2014/main" id="{38F0031E-B252-E501-7974-CD04ABC9C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26" y="2637369"/>
            <a:ext cx="780735" cy="1009571"/>
          </a:xfrm>
          <a:prstGeom prst="rect">
            <a:avLst/>
          </a:prstGeom>
        </p:spPr>
      </p:pic>
      <p:pic>
        <p:nvPicPr>
          <p:cNvPr id="10" name="صورة 13">
            <a:extLst>
              <a:ext uri="{FF2B5EF4-FFF2-40B4-BE49-F238E27FC236}">
                <a16:creationId xmlns:a16="http://schemas.microsoft.com/office/drawing/2014/main" id="{6DC2D09E-4982-E618-D908-0E8DEB79F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426" y="4187228"/>
            <a:ext cx="668533" cy="668533"/>
          </a:xfrm>
          <a:prstGeom prst="rect">
            <a:avLst/>
          </a:prstGeom>
        </p:spPr>
      </p:pic>
      <p:pic>
        <p:nvPicPr>
          <p:cNvPr id="14" name="صورة 14">
            <a:extLst>
              <a:ext uri="{FF2B5EF4-FFF2-40B4-BE49-F238E27FC236}">
                <a16:creationId xmlns:a16="http://schemas.microsoft.com/office/drawing/2014/main" id="{F2EB6D97-3559-9951-F843-0B4C29372F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41" y="2833055"/>
            <a:ext cx="878020" cy="878020"/>
          </a:xfrm>
          <a:prstGeom prst="rect">
            <a:avLst/>
          </a:prstGeom>
        </p:spPr>
      </p:pic>
      <p:pic>
        <p:nvPicPr>
          <p:cNvPr id="15" name="صورة 16">
            <a:extLst>
              <a:ext uri="{FF2B5EF4-FFF2-40B4-BE49-F238E27FC236}">
                <a16:creationId xmlns:a16="http://schemas.microsoft.com/office/drawing/2014/main" id="{BCE00FE8-3B2E-BAE6-0F06-55A8438DFD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41" y="2794053"/>
            <a:ext cx="835944" cy="949090"/>
          </a:xfrm>
          <a:prstGeom prst="rect">
            <a:avLst/>
          </a:prstGeom>
        </p:spPr>
      </p:pic>
      <p:pic>
        <p:nvPicPr>
          <p:cNvPr id="17" name="صورة 19">
            <a:extLst>
              <a:ext uri="{FF2B5EF4-FFF2-40B4-BE49-F238E27FC236}">
                <a16:creationId xmlns:a16="http://schemas.microsoft.com/office/drawing/2014/main" id="{1ADFDD24-2E8D-FC78-ADE1-5E990C2B71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646" y="4071118"/>
            <a:ext cx="946187" cy="784643"/>
          </a:xfrm>
          <a:prstGeom prst="rect">
            <a:avLst/>
          </a:prstGeom>
        </p:spPr>
      </p:pic>
      <p:pic>
        <p:nvPicPr>
          <p:cNvPr id="22" name="صورة 19">
            <a:extLst>
              <a:ext uri="{FF2B5EF4-FFF2-40B4-BE49-F238E27FC236}">
                <a16:creationId xmlns:a16="http://schemas.microsoft.com/office/drawing/2014/main" id="{4B965791-6BCB-3466-5A7F-22E50CD30D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28655" r="7773" b="34546"/>
          <a:stretch/>
        </p:blipFill>
        <p:spPr>
          <a:xfrm>
            <a:off x="3171030" y="1522623"/>
            <a:ext cx="1822375" cy="878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815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01FE775-CE89-A8F0-D5F8-6C41535539AD}"/>
              </a:ext>
            </a:extLst>
          </p:cNvPr>
          <p:cNvSpPr/>
          <p:nvPr/>
        </p:nvSpPr>
        <p:spPr>
          <a:xfrm>
            <a:off x="1282574" y="2514600"/>
            <a:ext cx="6371628" cy="1828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tx1"/>
                </a:solidFill>
              </a:rPr>
              <a:t>مادة التوحيد 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01F0E58A-52C8-D77E-6E7B-5A5DD823D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45" y="1346200"/>
            <a:ext cx="4165600" cy="416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6518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760108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تحليل أحداث القصة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استغلال أوقات الفراغ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3" name="صورة 13">
            <a:extLst>
              <a:ext uri="{FF2B5EF4-FFF2-40B4-BE49-F238E27FC236}">
                <a16:creationId xmlns:a16="http://schemas.microsoft.com/office/drawing/2014/main" id="{BD6A7EA0-4B83-09A5-DD2F-F60F2282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graphicFrame>
        <p:nvGraphicFramePr>
          <p:cNvPr id="4" name="جدول 5">
            <a:extLst>
              <a:ext uri="{FF2B5EF4-FFF2-40B4-BE49-F238E27FC236}">
                <a16:creationId xmlns:a16="http://schemas.microsoft.com/office/drawing/2014/main" id="{F94D9948-8BF3-1CF1-D856-86B0852CF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301970"/>
              </p:ext>
            </p:extLst>
          </p:nvPr>
        </p:nvGraphicFramePr>
        <p:xfrm>
          <a:off x="1045612" y="2152846"/>
          <a:ext cx="7895585" cy="358154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79117">
                  <a:extLst>
                    <a:ext uri="{9D8B030D-6E8A-4147-A177-3AD203B41FA5}">
                      <a16:colId xmlns:a16="http://schemas.microsoft.com/office/drawing/2014/main" val="2650697693"/>
                    </a:ext>
                  </a:extLst>
                </a:gridCol>
                <a:gridCol w="1579117">
                  <a:extLst>
                    <a:ext uri="{9D8B030D-6E8A-4147-A177-3AD203B41FA5}">
                      <a16:colId xmlns:a16="http://schemas.microsoft.com/office/drawing/2014/main" val="3288163672"/>
                    </a:ext>
                  </a:extLst>
                </a:gridCol>
                <a:gridCol w="1579117">
                  <a:extLst>
                    <a:ext uri="{9D8B030D-6E8A-4147-A177-3AD203B41FA5}">
                      <a16:colId xmlns:a16="http://schemas.microsoft.com/office/drawing/2014/main" val="4038988048"/>
                    </a:ext>
                  </a:extLst>
                </a:gridCol>
                <a:gridCol w="1579117">
                  <a:extLst>
                    <a:ext uri="{9D8B030D-6E8A-4147-A177-3AD203B41FA5}">
                      <a16:colId xmlns:a16="http://schemas.microsoft.com/office/drawing/2014/main" val="3128125094"/>
                    </a:ext>
                  </a:extLst>
                </a:gridCol>
                <a:gridCol w="1579117">
                  <a:extLst>
                    <a:ext uri="{9D8B030D-6E8A-4147-A177-3AD203B41FA5}">
                      <a16:colId xmlns:a16="http://schemas.microsoft.com/office/drawing/2014/main" val="2446174797"/>
                    </a:ext>
                  </a:extLst>
                </a:gridCol>
              </a:tblGrid>
              <a:tr h="129554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راوي الحديث وفضائله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-ورد في الحديث أسلوب من أساليب التعليم ماهو؟وما الغرض منه؟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كيف ينبغي للمسلم أن يكون حاله في الدنيا؟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الصورة المشتركة بين الغريب وعابر السبيل و المؤمن؟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مثلي لاستغلال أوقات الفراغ بما ينفع في الدنيا و الآخرة؟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326490"/>
                  </a:ext>
                </a:extLst>
              </a:tr>
              <a:tr h="323886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229806"/>
                  </a:ext>
                </a:extLst>
              </a:tr>
            </a:tbl>
          </a:graphicData>
        </a:graphic>
      </p:graphicFrame>
      <p:pic>
        <p:nvPicPr>
          <p:cNvPr id="9" name="صورة 8">
            <a:extLst>
              <a:ext uri="{FF2B5EF4-FFF2-40B4-BE49-F238E27FC236}">
                <a16:creationId xmlns:a16="http://schemas.microsoft.com/office/drawing/2014/main" id="{38F0031E-B252-E501-7974-CD04ABC9C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55" y="578915"/>
            <a:ext cx="780735" cy="1009571"/>
          </a:xfrm>
          <a:prstGeom prst="rect">
            <a:avLst/>
          </a:prstGeom>
        </p:spPr>
      </p:pic>
      <p:pic>
        <p:nvPicPr>
          <p:cNvPr id="10" name="صورة 13">
            <a:extLst>
              <a:ext uri="{FF2B5EF4-FFF2-40B4-BE49-F238E27FC236}">
                <a16:creationId xmlns:a16="http://schemas.microsoft.com/office/drawing/2014/main" id="{6DC2D09E-4982-E618-D908-0E8DEB79F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536" y="5293993"/>
            <a:ext cx="730600" cy="730600"/>
          </a:xfrm>
          <a:prstGeom prst="rect">
            <a:avLst/>
          </a:prstGeom>
        </p:spPr>
      </p:pic>
      <p:pic>
        <p:nvPicPr>
          <p:cNvPr id="15" name="صورة 16">
            <a:extLst>
              <a:ext uri="{FF2B5EF4-FFF2-40B4-BE49-F238E27FC236}">
                <a16:creationId xmlns:a16="http://schemas.microsoft.com/office/drawing/2014/main" id="{BCE00FE8-3B2E-BAE6-0F06-55A8438DF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9" y="5226183"/>
            <a:ext cx="835944" cy="949090"/>
          </a:xfrm>
          <a:prstGeom prst="rect">
            <a:avLst/>
          </a:prstGeom>
        </p:spPr>
      </p:pic>
      <p:pic>
        <p:nvPicPr>
          <p:cNvPr id="17" name="صورة 19">
            <a:extLst>
              <a:ext uri="{FF2B5EF4-FFF2-40B4-BE49-F238E27FC236}">
                <a16:creationId xmlns:a16="http://schemas.microsoft.com/office/drawing/2014/main" id="{1ADFDD24-2E8D-FC78-ADE1-5E990C2B7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67" y="5390630"/>
            <a:ext cx="946187" cy="784643"/>
          </a:xfrm>
          <a:prstGeom prst="rect">
            <a:avLst/>
          </a:prstGeom>
        </p:spPr>
      </p:pic>
      <p:pic>
        <p:nvPicPr>
          <p:cNvPr id="22" name="صورة 19">
            <a:extLst>
              <a:ext uri="{FF2B5EF4-FFF2-40B4-BE49-F238E27FC236}">
                <a16:creationId xmlns:a16="http://schemas.microsoft.com/office/drawing/2014/main" id="{4B965791-6BCB-3466-5A7F-22E50CD30D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28655" r="7773" b="34546"/>
          <a:stretch/>
        </p:blipFill>
        <p:spPr>
          <a:xfrm>
            <a:off x="7431153" y="1434207"/>
            <a:ext cx="1822375" cy="554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صورة 5">
            <a:extLst>
              <a:ext uri="{FF2B5EF4-FFF2-40B4-BE49-F238E27FC236}">
                <a16:creationId xmlns:a16="http://schemas.microsoft.com/office/drawing/2014/main" id="{43832656-5F1C-712E-2634-BCE49A01A3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359" y="1479267"/>
            <a:ext cx="2889229" cy="4373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5DED98C7-FF1C-FCCB-A02E-1E6E581837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125" y="5326557"/>
            <a:ext cx="815668" cy="815668"/>
          </a:xfrm>
          <a:prstGeom prst="rect">
            <a:avLst/>
          </a:prstGeom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8114F8D6-1609-C42A-9C1C-8471FF5A3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66" y="5330900"/>
            <a:ext cx="811325" cy="8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16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313820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و الاستنباط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طريق الرضا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3" name="صورة 13">
            <a:extLst>
              <a:ext uri="{FF2B5EF4-FFF2-40B4-BE49-F238E27FC236}">
                <a16:creationId xmlns:a16="http://schemas.microsoft.com/office/drawing/2014/main" id="{BD6A7EA0-4B83-09A5-DD2F-F60F2282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graphicFrame>
        <p:nvGraphicFramePr>
          <p:cNvPr id="4" name="جدول 5">
            <a:extLst>
              <a:ext uri="{FF2B5EF4-FFF2-40B4-BE49-F238E27FC236}">
                <a16:creationId xmlns:a16="http://schemas.microsoft.com/office/drawing/2014/main" id="{F94D9948-8BF3-1CF1-D856-86B0852CF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652747"/>
              </p:ext>
            </p:extLst>
          </p:nvPr>
        </p:nvGraphicFramePr>
        <p:xfrm>
          <a:off x="1045612" y="2152846"/>
          <a:ext cx="7895585" cy="358154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79117">
                  <a:extLst>
                    <a:ext uri="{9D8B030D-6E8A-4147-A177-3AD203B41FA5}">
                      <a16:colId xmlns:a16="http://schemas.microsoft.com/office/drawing/2014/main" val="2650697693"/>
                    </a:ext>
                  </a:extLst>
                </a:gridCol>
                <a:gridCol w="1579117">
                  <a:extLst>
                    <a:ext uri="{9D8B030D-6E8A-4147-A177-3AD203B41FA5}">
                      <a16:colId xmlns:a16="http://schemas.microsoft.com/office/drawing/2014/main" val="3288163672"/>
                    </a:ext>
                  </a:extLst>
                </a:gridCol>
                <a:gridCol w="1579117">
                  <a:extLst>
                    <a:ext uri="{9D8B030D-6E8A-4147-A177-3AD203B41FA5}">
                      <a16:colId xmlns:a16="http://schemas.microsoft.com/office/drawing/2014/main" val="4038988048"/>
                    </a:ext>
                  </a:extLst>
                </a:gridCol>
                <a:gridCol w="1579117">
                  <a:extLst>
                    <a:ext uri="{9D8B030D-6E8A-4147-A177-3AD203B41FA5}">
                      <a16:colId xmlns:a16="http://schemas.microsoft.com/office/drawing/2014/main" val="3128125094"/>
                    </a:ext>
                  </a:extLst>
                </a:gridCol>
                <a:gridCol w="1579117">
                  <a:extLst>
                    <a:ext uri="{9D8B030D-6E8A-4147-A177-3AD203B41FA5}">
                      <a16:colId xmlns:a16="http://schemas.microsoft.com/office/drawing/2014/main" val="2446174797"/>
                    </a:ext>
                  </a:extLst>
                </a:gridCol>
              </a:tblGrid>
              <a:tr h="129554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راوي الحديث وفضائله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 تمني المؤت عند نزول البلاء دلالة على أمر- ماهو؟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-ماهو الدعاء الذي يسن قوله عند اشتداد المصيبة؟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مثلي لصور عدم الرضا بالقدر؟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ماهي الأسباب المعينة على الصبر 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326490"/>
                  </a:ext>
                </a:extLst>
              </a:tr>
              <a:tr h="323886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229806"/>
                  </a:ext>
                </a:extLst>
              </a:tr>
            </a:tbl>
          </a:graphicData>
        </a:graphic>
      </p:graphicFrame>
      <p:pic>
        <p:nvPicPr>
          <p:cNvPr id="9" name="صورة 8">
            <a:extLst>
              <a:ext uri="{FF2B5EF4-FFF2-40B4-BE49-F238E27FC236}">
                <a16:creationId xmlns:a16="http://schemas.microsoft.com/office/drawing/2014/main" id="{38F0031E-B252-E501-7974-CD04ABC9C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55" y="578915"/>
            <a:ext cx="780735" cy="1009571"/>
          </a:xfrm>
          <a:prstGeom prst="rect">
            <a:avLst/>
          </a:prstGeom>
        </p:spPr>
      </p:pic>
      <p:pic>
        <p:nvPicPr>
          <p:cNvPr id="10" name="صورة 13">
            <a:extLst>
              <a:ext uri="{FF2B5EF4-FFF2-40B4-BE49-F238E27FC236}">
                <a16:creationId xmlns:a16="http://schemas.microsoft.com/office/drawing/2014/main" id="{6DC2D09E-4982-E618-D908-0E8DEB79F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536" y="5293993"/>
            <a:ext cx="730600" cy="730600"/>
          </a:xfrm>
          <a:prstGeom prst="rect">
            <a:avLst/>
          </a:prstGeom>
        </p:spPr>
      </p:pic>
      <p:pic>
        <p:nvPicPr>
          <p:cNvPr id="15" name="صورة 16">
            <a:extLst>
              <a:ext uri="{FF2B5EF4-FFF2-40B4-BE49-F238E27FC236}">
                <a16:creationId xmlns:a16="http://schemas.microsoft.com/office/drawing/2014/main" id="{BCE00FE8-3B2E-BAE6-0F06-55A8438DF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9" y="5226183"/>
            <a:ext cx="835944" cy="949090"/>
          </a:xfrm>
          <a:prstGeom prst="rect">
            <a:avLst/>
          </a:prstGeom>
        </p:spPr>
      </p:pic>
      <p:pic>
        <p:nvPicPr>
          <p:cNvPr id="17" name="صورة 19">
            <a:extLst>
              <a:ext uri="{FF2B5EF4-FFF2-40B4-BE49-F238E27FC236}">
                <a16:creationId xmlns:a16="http://schemas.microsoft.com/office/drawing/2014/main" id="{1ADFDD24-2E8D-FC78-ADE1-5E990C2B7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67" y="5390630"/>
            <a:ext cx="946187" cy="784643"/>
          </a:xfrm>
          <a:prstGeom prst="rect">
            <a:avLst/>
          </a:prstGeom>
        </p:spPr>
      </p:pic>
      <p:pic>
        <p:nvPicPr>
          <p:cNvPr id="22" name="صورة 19">
            <a:extLst>
              <a:ext uri="{FF2B5EF4-FFF2-40B4-BE49-F238E27FC236}">
                <a16:creationId xmlns:a16="http://schemas.microsoft.com/office/drawing/2014/main" id="{4B965791-6BCB-3466-5A7F-22E50CD30D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28655" r="7773" b="34546"/>
          <a:stretch/>
        </p:blipFill>
        <p:spPr>
          <a:xfrm>
            <a:off x="7431153" y="1434207"/>
            <a:ext cx="1822375" cy="554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5DED98C7-FF1C-FCCB-A02E-1E6E581837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125" y="5326557"/>
            <a:ext cx="815668" cy="815668"/>
          </a:xfrm>
          <a:prstGeom prst="rect">
            <a:avLst/>
          </a:prstGeom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8114F8D6-1609-C42A-9C1C-8471FF5A3D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66" y="5330900"/>
            <a:ext cx="811325" cy="811325"/>
          </a:xfrm>
          <a:prstGeom prst="rect">
            <a:avLst/>
          </a:prstGeom>
        </p:spPr>
      </p:pic>
      <p:pic>
        <p:nvPicPr>
          <p:cNvPr id="3" name="صورة 7">
            <a:extLst>
              <a:ext uri="{FF2B5EF4-FFF2-40B4-BE49-F238E27FC236}">
                <a16:creationId xmlns:a16="http://schemas.microsoft.com/office/drawing/2014/main" id="{032E1444-E71B-8001-32AC-FF4119B487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35" y="1874152"/>
            <a:ext cx="2679442" cy="34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70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411967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و الاستنباط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/>
                        <a:t>حقوق الراعي و الرعية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3" name="صورة 13">
            <a:extLst>
              <a:ext uri="{FF2B5EF4-FFF2-40B4-BE49-F238E27FC236}">
                <a16:creationId xmlns:a16="http://schemas.microsoft.com/office/drawing/2014/main" id="{BD6A7EA0-4B83-09A5-DD2F-F60F2282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graphicFrame>
        <p:nvGraphicFramePr>
          <p:cNvPr id="4" name="جدول 5">
            <a:extLst>
              <a:ext uri="{FF2B5EF4-FFF2-40B4-BE49-F238E27FC236}">
                <a16:creationId xmlns:a16="http://schemas.microsoft.com/office/drawing/2014/main" id="{F94D9948-8BF3-1CF1-D856-86B0852CF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391925"/>
              </p:ext>
            </p:extLst>
          </p:nvPr>
        </p:nvGraphicFramePr>
        <p:xfrm>
          <a:off x="1045612" y="2152846"/>
          <a:ext cx="7895585" cy="358154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79117">
                  <a:extLst>
                    <a:ext uri="{9D8B030D-6E8A-4147-A177-3AD203B41FA5}">
                      <a16:colId xmlns:a16="http://schemas.microsoft.com/office/drawing/2014/main" val="2650697693"/>
                    </a:ext>
                  </a:extLst>
                </a:gridCol>
                <a:gridCol w="1579117">
                  <a:extLst>
                    <a:ext uri="{9D8B030D-6E8A-4147-A177-3AD203B41FA5}">
                      <a16:colId xmlns:a16="http://schemas.microsoft.com/office/drawing/2014/main" val="3288163672"/>
                    </a:ext>
                  </a:extLst>
                </a:gridCol>
                <a:gridCol w="1579117">
                  <a:extLst>
                    <a:ext uri="{9D8B030D-6E8A-4147-A177-3AD203B41FA5}">
                      <a16:colId xmlns:a16="http://schemas.microsoft.com/office/drawing/2014/main" val="4038988048"/>
                    </a:ext>
                  </a:extLst>
                </a:gridCol>
                <a:gridCol w="1579117">
                  <a:extLst>
                    <a:ext uri="{9D8B030D-6E8A-4147-A177-3AD203B41FA5}">
                      <a16:colId xmlns:a16="http://schemas.microsoft.com/office/drawing/2014/main" val="3128125094"/>
                    </a:ext>
                  </a:extLst>
                </a:gridCol>
                <a:gridCol w="1579117">
                  <a:extLst>
                    <a:ext uri="{9D8B030D-6E8A-4147-A177-3AD203B41FA5}">
                      <a16:colId xmlns:a16="http://schemas.microsoft.com/office/drawing/2014/main" val="2446174797"/>
                    </a:ext>
                  </a:extLst>
                </a:gridCol>
              </a:tblGrid>
              <a:tr h="129554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راوي الحديث وفضائله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 معنى المسؤولية؟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-عددي المسؤوليات الواردة في الحديث؟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-ماهي أعظم هذه المسؤوليات – ولماذا؟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 النتائج المتوقعة عند القيام بالحقوق و الواجبات؟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326490"/>
                  </a:ext>
                </a:extLst>
              </a:tr>
              <a:tr h="323886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229806"/>
                  </a:ext>
                </a:extLst>
              </a:tr>
            </a:tbl>
          </a:graphicData>
        </a:graphic>
      </p:graphicFrame>
      <p:pic>
        <p:nvPicPr>
          <p:cNvPr id="9" name="صورة 8">
            <a:extLst>
              <a:ext uri="{FF2B5EF4-FFF2-40B4-BE49-F238E27FC236}">
                <a16:creationId xmlns:a16="http://schemas.microsoft.com/office/drawing/2014/main" id="{38F0031E-B252-E501-7974-CD04ABC9C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55" y="578915"/>
            <a:ext cx="780735" cy="1009571"/>
          </a:xfrm>
          <a:prstGeom prst="rect">
            <a:avLst/>
          </a:prstGeom>
        </p:spPr>
      </p:pic>
      <p:pic>
        <p:nvPicPr>
          <p:cNvPr id="10" name="صورة 13">
            <a:extLst>
              <a:ext uri="{FF2B5EF4-FFF2-40B4-BE49-F238E27FC236}">
                <a16:creationId xmlns:a16="http://schemas.microsoft.com/office/drawing/2014/main" id="{6DC2D09E-4982-E618-D908-0E8DEB79F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536" y="5293993"/>
            <a:ext cx="730600" cy="730600"/>
          </a:xfrm>
          <a:prstGeom prst="rect">
            <a:avLst/>
          </a:prstGeom>
        </p:spPr>
      </p:pic>
      <p:pic>
        <p:nvPicPr>
          <p:cNvPr id="15" name="صورة 16">
            <a:extLst>
              <a:ext uri="{FF2B5EF4-FFF2-40B4-BE49-F238E27FC236}">
                <a16:creationId xmlns:a16="http://schemas.microsoft.com/office/drawing/2014/main" id="{BCE00FE8-3B2E-BAE6-0F06-55A8438DF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9" y="5226183"/>
            <a:ext cx="835944" cy="949090"/>
          </a:xfrm>
          <a:prstGeom prst="rect">
            <a:avLst/>
          </a:prstGeom>
        </p:spPr>
      </p:pic>
      <p:pic>
        <p:nvPicPr>
          <p:cNvPr id="17" name="صورة 19">
            <a:extLst>
              <a:ext uri="{FF2B5EF4-FFF2-40B4-BE49-F238E27FC236}">
                <a16:creationId xmlns:a16="http://schemas.microsoft.com/office/drawing/2014/main" id="{1ADFDD24-2E8D-FC78-ADE1-5E990C2B7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67" y="5390630"/>
            <a:ext cx="946187" cy="784643"/>
          </a:xfrm>
          <a:prstGeom prst="rect">
            <a:avLst/>
          </a:prstGeom>
        </p:spPr>
      </p:pic>
      <p:pic>
        <p:nvPicPr>
          <p:cNvPr id="22" name="صورة 19">
            <a:extLst>
              <a:ext uri="{FF2B5EF4-FFF2-40B4-BE49-F238E27FC236}">
                <a16:creationId xmlns:a16="http://schemas.microsoft.com/office/drawing/2014/main" id="{4B965791-6BCB-3466-5A7F-22E50CD30D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28655" r="7773" b="34546"/>
          <a:stretch/>
        </p:blipFill>
        <p:spPr>
          <a:xfrm>
            <a:off x="7431153" y="1434207"/>
            <a:ext cx="1822375" cy="554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5DED98C7-FF1C-FCCB-A02E-1E6E581837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125" y="5326557"/>
            <a:ext cx="815668" cy="815668"/>
          </a:xfrm>
          <a:prstGeom prst="rect">
            <a:avLst/>
          </a:prstGeom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8114F8D6-1609-C42A-9C1C-8471FF5A3D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66" y="5330900"/>
            <a:ext cx="811325" cy="811325"/>
          </a:xfrm>
          <a:prstGeom prst="rect">
            <a:avLst/>
          </a:prstGeom>
        </p:spPr>
      </p:pic>
      <p:pic>
        <p:nvPicPr>
          <p:cNvPr id="2" name="صورة 7">
            <a:extLst>
              <a:ext uri="{FF2B5EF4-FFF2-40B4-BE49-F238E27FC236}">
                <a16:creationId xmlns:a16="http://schemas.microsoft.com/office/drawing/2014/main" id="{69A86F73-6FDE-4A88-6032-7E4AB71AF2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733" y="1711422"/>
            <a:ext cx="2524797" cy="418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04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385913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و الاستنباط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حفظ اللسان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3" name="صورة 13">
            <a:extLst>
              <a:ext uri="{FF2B5EF4-FFF2-40B4-BE49-F238E27FC236}">
                <a16:creationId xmlns:a16="http://schemas.microsoft.com/office/drawing/2014/main" id="{BD6A7EA0-4B83-09A5-DD2F-F60F2282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pic>
        <p:nvPicPr>
          <p:cNvPr id="22" name="صورة 19">
            <a:extLst>
              <a:ext uri="{FF2B5EF4-FFF2-40B4-BE49-F238E27FC236}">
                <a16:creationId xmlns:a16="http://schemas.microsoft.com/office/drawing/2014/main" id="{4B965791-6BCB-3466-5A7F-22E50CD30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28655" r="7773" b="34546"/>
          <a:stretch/>
        </p:blipFill>
        <p:spPr>
          <a:xfrm>
            <a:off x="4277654" y="1307862"/>
            <a:ext cx="1123437" cy="7056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5DED98C7-FF1C-FCCB-A02E-1E6E58183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00" y="1319643"/>
            <a:ext cx="815668" cy="815668"/>
          </a:xfrm>
          <a:prstGeom prst="rect">
            <a:avLst/>
          </a:prstGeom>
        </p:spPr>
      </p:pic>
      <p:pic>
        <p:nvPicPr>
          <p:cNvPr id="3" name="صورة 7">
            <a:extLst>
              <a:ext uri="{FF2B5EF4-FFF2-40B4-BE49-F238E27FC236}">
                <a16:creationId xmlns:a16="http://schemas.microsoft.com/office/drawing/2014/main" id="{4418040F-E87B-52CA-0157-F418E29BF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879" y="1479267"/>
            <a:ext cx="2731425" cy="4405485"/>
          </a:xfrm>
          <a:prstGeom prst="rect">
            <a:avLst/>
          </a:prstGeom>
        </p:spPr>
      </p:pic>
      <p:graphicFrame>
        <p:nvGraphicFramePr>
          <p:cNvPr id="8" name="جدول 10">
            <a:extLst>
              <a:ext uri="{FF2B5EF4-FFF2-40B4-BE49-F238E27FC236}">
                <a16:creationId xmlns:a16="http://schemas.microsoft.com/office/drawing/2014/main" id="{06908228-BA14-1AE7-020E-E24233E00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840860"/>
              </p:ext>
            </p:extLst>
          </p:nvPr>
        </p:nvGraphicFramePr>
        <p:xfrm>
          <a:off x="642220" y="2184956"/>
          <a:ext cx="8127999" cy="209744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93041731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5195726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757589760"/>
                    </a:ext>
                  </a:extLst>
                </a:gridCol>
              </a:tblGrid>
              <a:tr h="524361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النوع الأول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أوجه المقارنة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النوع الثاني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590456"/>
                  </a:ext>
                </a:extLst>
              </a:tr>
              <a:tr h="524361">
                <a:tc>
                  <a:txBody>
                    <a:bodyPr/>
                    <a:lstStyle/>
                    <a:p>
                      <a:pPr algn="ctr"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أنواع الكلمة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767390"/>
                  </a:ext>
                </a:extLst>
              </a:tr>
              <a:tr h="524361"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مثال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003979"/>
                  </a:ext>
                </a:extLst>
              </a:tr>
              <a:tr h="524361"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جزاؤها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068250"/>
                  </a:ext>
                </a:extLst>
              </a:tr>
            </a:tbl>
          </a:graphicData>
        </a:graphic>
      </p:graphicFrame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1ACC685-4ABB-5FF1-8B3C-2766D55C5B90}"/>
              </a:ext>
            </a:extLst>
          </p:cNvPr>
          <p:cNvSpPr/>
          <p:nvPr/>
        </p:nvSpPr>
        <p:spPr>
          <a:xfrm>
            <a:off x="4589604" y="4628223"/>
            <a:ext cx="4180615" cy="180979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solidFill>
                  <a:schemeClr val="tx1"/>
                </a:solidFill>
              </a:rPr>
              <a:t>-ضعي مسمي آخر للكلمة التي من سخط الله؟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ف-ال- س- ت –آ – ا –ل – ن 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7B3A5A60-5672-7C25-C78A-513252E9A112}"/>
              </a:ext>
            </a:extLst>
          </p:cNvPr>
          <p:cNvSpPr/>
          <p:nvPr/>
        </p:nvSpPr>
        <p:spPr>
          <a:xfrm>
            <a:off x="322244" y="4628222"/>
            <a:ext cx="4180615" cy="180979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 علاقة (الكلمة )بموضوع الوحدة و هو المسؤولية؟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9" name="صورة 19">
            <a:extLst>
              <a:ext uri="{FF2B5EF4-FFF2-40B4-BE49-F238E27FC236}">
                <a16:creationId xmlns:a16="http://schemas.microsoft.com/office/drawing/2014/main" id="{097394C4-37F6-A85F-CA5A-1040980A1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903" y="5162506"/>
            <a:ext cx="947912" cy="7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01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2107A1B0-87E7-98E1-9B63-881331565D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581777"/>
              </p:ext>
            </p:extLst>
          </p:nvPr>
        </p:nvGraphicFramePr>
        <p:xfrm>
          <a:off x="2753762" y="266417"/>
          <a:ext cx="9027563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713253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60350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33642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72031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و الاستنباط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اليسر والسماحة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8CF2CD75-E5BF-0896-D753-1E541851B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31C3985F-C466-0660-3D42-E060528C47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5" t="20810" r="30449" b="38137"/>
          <a:stretch/>
        </p:blipFill>
        <p:spPr>
          <a:xfrm>
            <a:off x="8864851" y="1571782"/>
            <a:ext cx="2892079" cy="2690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جدول 5">
            <a:extLst>
              <a:ext uri="{FF2B5EF4-FFF2-40B4-BE49-F238E27FC236}">
                <a16:creationId xmlns:a16="http://schemas.microsoft.com/office/drawing/2014/main" id="{EDCB96BC-74C4-9F8E-5F51-82963F5AC9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562804"/>
              </p:ext>
            </p:extLst>
          </p:nvPr>
        </p:nvGraphicFramePr>
        <p:xfrm>
          <a:off x="794128" y="1638228"/>
          <a:ext cx="7895585" cy="278900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79117">
                  <a:extLst>
                    <a:ext uri="{9D8B030D-6E8A-4147-A177-3AD203B41FA5}">
                      <a16:colId xmlns:a16="http://schemas.microsoft.com/office/drawing/2014/main" val="2650697693"/>
                    </a:ext>
                  </a:extLst>
                </a:gridCol>
                <a:gridCol w="1579117">
                  <a:extLst>
                    <a:ext uri="{9D8B030D-6E8A-4147-A177-3AD203B41FA5}">
                      <a16:colId xmlns:a16="http://schemas.microsoft.com/office/drawing/2014/main" val="3288163672"/>
                    </a:ext>
                  </a:extLst>
                </a:gridCol>
                <a:gridCol w="1579117">
                  <a:extLst>
                    <a:ext uri="{9D8B030D-6E8A-4147-A177-3AD203B41FA5}">
                      <a16:colId xmlns:a16="http://schemas.microsoft.com/office/drawing/2014/main" val="4038988048"/>
                    </a:ext>
                  </a:extLst>
                </a:gridCol>
                <a:gridCol w="1579117">
                  <a:extLst>
                    <a:ext uri="{9D8B030D-6E8A-4147-A177-3AD203B41FA5}">
                      <a16:colId xmlns:a16="http://schemas.microsoft.com/office/drawing/2014/main" val="3128125094"/>
                    </a:ext>
                  </a:extLst>
                </a:gridCol>
                <a:gridCol w="1579117">
                  <a:extLst>
                    <a:ext uri="{9D8B030D-6E8A-4147-A177-3AD203B41FA5}">
                      <a16:colId xmlns:a16="http://schemas.microsoft.com/office/drawing/2014/main" val="2446174797"/>
                    </a:ext>
                  </a:extLst>
                </a:gridCol>
              </a:tblGrid>
              <a:tr h="749841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راوية الحديث و فضاائلها؟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 نوع الأمرين اللذين يختار المسلم بينهما؟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-ماهو الهدي النبوي عند الاختيار؟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-ماهو شرط اختيار الأيسر؟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-مثلي لتيسير في العبادة؟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326490"/>
                  </a:ext>
                </a:extLst>
              </a:tr>
              <a:tr h="1874604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229806"/>
                  </a:ext>
                </a:extLst>
              </a:tr>
            </a:tbl>
          </a:graphicData>
        </a:graphic>
      </p:graphicFrame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6D122A1-1B01-155F-41B5-9F1E4B774AD4}"/>
              </a:ext>
            </a:extLst>
          </p:cNvPr>
          <p:cNvSpPr/>
          <p:nvPr/>
        </p:nvSpPr>
        <p:spPr>
          <a:xfrm>
            <a:off x="5663322" y="4698118"/>
            <a:ext cx="4180615" cy="14129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-متى كان ينتقم النبي صلى الله عليه وسلم؟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9" name="صورة 9">
            <a:extLst>
              <a:ext uri="{FF2B5EF4-FFF2-40B4-BE49-F238E27FC236}">
                <a16:creationId xmlns:a16="http://schemas.microsoft.com/office/drawing/2014/main" id="{C180AB07-B290-A833-F131-203AE7288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624" y="4653065"/>
            <a:ext cx="1412972" cy="14129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صورة 10">
            <a:extLst>
              <a:ext uri="{FF2B5EF4-FFF2-40B4-BE49-F238E27FC236}">
                <a16:creationId xmlns:a16="http://schemas.microsoft.com/office/drawing/2014/main" id="{CBB46578-0001-9175-6A10-D336F8B280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927" y="3879698"/>
            <a:ext cx="818420" cy="818420"/>
          </a:xfrm>
          <a:prstGeom prst="rect">
            <a:avLst/>
          </a:prstGeom>
        </p:spPr>
      </p:pic>
      <p:pic>
        <p:nvPicPr>
          <p:cNvPr id="11" name="صورة 11">
            <a:extLst>
              <a:ext uri="{FF2B5EF4-FFF2-40B4-BE49-F238E27FC236}">
                <a16:creationId xmlns:a16="http://schemas.microsoft.com/office/drawing/2014/main" id="{82371D19-E8DC-18B8-30EF-B18E4CF82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72" y="3952469"/>
            <a:ext cx="1321783" cy="988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صورة 12">
            <a:extLst>
              <a:ext uri="{FF2B5EF4-FFF2-40B4-BE49-F238E27FC236}">
                <a16:creationId xmlns:a16="http://schemas.microsoft.com/office/drawing/2014/main" id="{4430E030-1CB8-42C0-04E1-691EB9A893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762" y="4134875"/>
            <a:ext cx="829901" cy="8299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صورة 13">
            <a:extLst>
              <a:ext uri="{FF2B5EF4-FFF2-40B4-BE49-F238E27FC236}">
                <a16:creationId xmlns:a16="http://schemas.microsoft.com/office/drawing/2014/main" id="{6AF01A14-22F8-72CA-BFB0-A2C112C99E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0"/>
          <a:stretch/>
        </p:blipFill>
        <p:spPr>
          <a:xfrm>
            <a:off x="4371799" y="3983408"/>
            <a:ext cx="922033" cy="887648"/>
          </a:xfrm>
          <a:prstGeom prst="rect">
            <a:avLst/>
          </a:prstGeom>
        </p:spPr>
      </p:pic>
      <p:pic>
        <p:nvPicPr>
          <p:cNvPr id="15" name="صورة 15">
            <a:extLst>
              <a:ext uri="{FF2B5EF4-FFF2-40B4-BE49-F238E27FC236}">
                <a16:creationId xmlns:a16="http://schemas.microsoft.com/office/drawing/2014/main" id="{D1E68450-3FA8-2DC3-9EE0-A83851BC1D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65195" r="28733" b="22220"/>
          <a:stretch/>
        </p:blipFill>
        <p:spPr>
          <a:xfrm>
            <a:off x="971840" y="5062032"/>
            <a:ext cx="2998990" cy="1412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1141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C412424B-BB85-6AA2-D88D-CEF5121962B7}"/>
              </a:ext>
            </a:extLst>
          </p:cNvPr>
          <p:cNvSpPr/>
          <p:nvPr/>
        </p:nvSpPr>
        <p:spPr>
          <a:xfrm>
            <a:off x="108139" y="3202111"/>
            <a:ext cx="2042058" cy="32987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ثمرات صدقة التطوع؟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812A8365-37AF-FE05-F540-17CAC844D8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9669069"/>
              </p:ext>
            </p:extLst>
          </p:nvPr>
        </p:nvGraphicFramePr>
        <p:xfrm>
          <a:off x="3822574" y="241268"/>
          <a:ext cx="8084493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534277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860027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462982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227207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و الاستنباط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الصدقة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F94C8C41-6FC6-CB2D-E137-5A14B0530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49" y="241268"/>
            <a:ext cx="2042058" cy="1237423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AAC379B7-2338-93A0-7434-000E57DD1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55" y="1470231"/>
            <a:ext cx="4797112" cy="2680796"/>
          </a:xfrm>
          <a:prstGeom prst="rect">
            <a:avLst/>
          </a:prstGeom>
        </p:spPr>
      </p:pic>
      <p:graphicFrame>
        <p:nvGraphicFramePr>
          <p:cNvPr id="9" name="رسم تخطيطي 8">
            <a:extLst>
              <a:ext uri="{FF2B5EF4-FFF2-40B4-BE49-F238E27FC236}">
                <a16:creationId xmlns:a16="http://schemas.microsoft.com/office/drawing/2014/main" id="{A107C576-C6D9-55BF-A998-E7DA4AEF57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5614823"/>
              </p:ext>
            </p:extLst>
          </p:nvPr>
        </p:nvGraphicFramePr>
        <p:xfrm>
          <a:off x="796119" y="1478690"/>
          <a:ext cx="7321934" cy="4909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صورة 10">
            <a:extLst>
              <a:ext uri="{FF2B5EF4-FFF2-40B4-BE49-F238E27FC236}">
                <a16:creationId xmlns:a16="http://schemas.microsoft.com/office/drawing/2014/main" id="{10AC6FC4-497D-81F8-EE8F-818E2DD9AE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568" y="4351835"/>
            <a:ext cx="818420" cy="818420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6ADA0871-3F25-EF3B-255E-70CC31D71ECB}"/>
              </a:ext>
            </a:extLst>
          </p:cNvPr>
          <p:cNvSpPr/>
          <p:nvPr/>
        </p:nvSpPr>
        <p:spPr>
          <a:xfrm>
            <a:off x="7304889" y="4241042"/>
            <a:ext cx="3281881" cy="11382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-رواي الحديث وفضائله؟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4" name="صورة 14">
            <a:extLst>
              <a:ext uri="{FF2B5EF4-FFF2-40B4-BE49-F238E27FC236}">
                <a16:creationId xmlns:a16="http://schemas.microsoft.com/office/drawing/2014/main" id="{7EE3FA6A-B59D-E8A6-470A-8F9F78484B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8" y="1696760"/>
            <a:ext cx="1155700" cy="1752600"/>
          </a:xfrm>
          <a:prstGeom prst="rect">
            <a:avLst/>
          </a:prstGeom>
        </p:spPr>
      </p:pic>
      <p:pic>
        <p:nvPicPr>
          <p:cNvPr id="17" name="صورة 17">
            <a:extLst>
              <a:ext uri="{FF2B5EF4-FFF2-40B4-BE49-F238E27FC236}">
                <a16:creationId xmlns:a16="http://schemas.microsoft.com/office/drawing/2014/main" id="{DBBC7145-08D9-1897-62C8-E5D841F5EA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770" y="5669388"/>
            <a:ext cx="947344" cy="947344"/>
          </a:xfrm>
          <a:prstGeom prst="rect">
            <a:avLst/>
          </a:prstGeom>
        </p:spPr>
      </p:pic>
      <p:pic>
        <p:nvPicPr>
          <p:cNvPr id="18" name="صورة 18">
            <a:extLst>
              <a:ext uri="{FF2B5EF4-FFF2-40B4-BE49-F238E27FC236}">
                <a16:creationId xmlns:a16="http://schemas.microsoft.com/office/drawing/2014/main" id="{45C973B8-CEF4-D226-52FE-315D600118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29" y="5577057"/>
            <a:ext cx="1132005" cy="1132005"/>
          </a:xfrm>
          <a:prstGeom prst="rect">
            <a:avLst/>
          </a:prstGeom>
        </p:spPr>
      </p:pic>
      <p:pic>
        <p:nvPicPr>
          <p:cNvPr id="19" name="صورة 19">
            <a:extLst>
              <a:ext uri="{FF2B5EF4-FFF2-40B4-BE49-F238E27FC236}">
                <a16:creationId xmlns:a16="http://schemas.microsoft.com/office/drawing/2014/main" id="{AE1D69C9-CA34-4ECB-AECD-345E2A2B60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70" y="5485509"/>
            <a:ext cx="1131223" cy="113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13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A6DC0257-9E40-DF83-D84F-F626FB871DD6}"/>
              </a:ext>
            </a:extLst>
          </p:cNvPr>
          <p:cNvSpPr/>
          <p:nvPr/>
        </p:nvSpPr>
        <p:spPr>
          <a:xfrm>
            <a:off x="10232175" y="2020209"/>
            <a:ext cx="1216182" cy="12161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69486CD-775F-7D44-C460-29FD3BF11B29}"/>
              </a:ext>
            </a:extLst>
          </p:cNvPr>
          <p:cNvSpPr/>
          <p:nvPr/>
        </p:nvSpPr>
        <p:spPr>
          <a:xfrm>
            <a:off x="9470679" y="5208093"/>
            <a:ext cx="1817984" cy="12161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F8C003C-6E38-33EA-FBE1-B053D61B51BB}"/>
              </a:ext>
            </a:extLst>
          </p:cNvPr>
          <p:cNvSpPr/>
          <p:nvPr/>
        </p:nvSpPr>
        <p:spPr>
          <a:xfrm>
            <a:off x="6406633" y="5228583"/>
            <a:ext cx="1216182" cy="12161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227FE771-80E1-DEC9-F7D0-C7FC0B8302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115"/>
              </p:ext>
            </p:extLst>
          </p:nvPr>
        </p:nvGraphicFramePr>
        <p:xfrm>
          <a:off x="2577722" y="341862"/>
          <a:ext cx="9304195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765753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89778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83701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864963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تحليل أحداث القصة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التكافل الاجتماعي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3BB8D0A5-C689-2E20-BA77-34CF99A31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6" y="267306"/>
            <a:ext cx="2042058" cy="1237423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97DD9746-4766-B4B0-AD9D-02963B2D38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9" r="25257"/>
          <a:stretch/>
        </p:blipFill>
        <p:spPr>
          <a:xfrm>
            <a:off x="5180593" y="1370017"/>
            <a:ext cx="2275941" cy="2516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رسم تخطيطي 2">
            <a:extLst>
              <a:ext uri="{FF2B5EF4-FFF2-40B4-BE49-F238E27FC236}">
                <a16:creationId xmlns:a16="http://schemas.microsoft.com/office/drawing/2014/main" id="{64B4F133-EF54-12AE-8F73-2534299FFC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0081963"/>
              </p:ext>
            </p:extLst>
          </p:nvPr>
        </p:nvGraphicFramePr>
        <p:xfrm>
          <a:off x="6009236" y="1581432"/>
          <a:ext cx="6934604" cy="4487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مستطيل 10">
            <a:extLst>
              <a:ext uri="{FF2B5EF4-FFF2-40B4-BE49-F238E27FC236}">
                <a16:creationId xmlns:a16="http://schemas.microsoft.com/office/drawing/2014/main" id="{2474BE85-2696-26E1-8E82-D05469A13455}"/>
              </a:ext>
            </a:extLst>
          </p:cNvPr>
          <p:cNvSpPr/>
          <p:nvPr/>
        </p:nvSpPr>
        <p:spPr>
          <a:xfrm>
            <a:off x="9304697" y="8436957"/>
            <a:ext cx="1216182" cy="12161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4" name="صورة 14">
            <a:extLst>
              <a:ext uri="{FF2B5EF4-FFF2-40B4-BE49-F238E27FC236}">
                <a16:creationId xmlns:a16="http://schemas.microsoft.com/office/drawing/2014/main" id="{5312E8D0-D9CC-FACB-D7C7-00F4BB09E6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553" y="3886583"/>
            <a:ext cx="803607" cy="8036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صورة 15">
            <a:extLst>
              <a:ext uri="{FF2B5EF4-FFF2-40B4-BE49-F238E27FC236}">
                <a16:creationId xmlns:a16="http://schemas.microsoft.com/office/drawing/2014/main" id="{0E752779-1AD5-6C27-A71E-4DD76FDEB5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21" y="2342072"/>
            <a:ext cx="916568" cy="1040627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3519649F-894B-91C6-AC7E-B6160401D87F}"/>
              </a:ext>
            </a:extLst>
          </p:cNvPr>
          <p:cNvSpPr/>
          <p:nvPr/>
        </p:nvSpPr>
        <p:spPr>
          <a:xfrm>
            <a:off x="3067876" y="1587001"/>
            <a:ext cx="2042058" cy="214755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-كيف كانت ردة فعل النبي صلى الله عليه وسلم حينما رآهم و لماذا؟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0C2AD904-A4D8-F83C-E75E-9F3C7F92F8B7}"/>
              </a:ext>
            </a:extLst>
          </p:cNvPr>
          <p:cNvSpPr/>
          <p:nvPr/>
        </p:nvSpPr>
        <p:spPr>
          <a:xfrm>
            <a:off x="638908" y="1581432"/>
            <a:ext cx="2042058" cy="214755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-خطب النبي صلى الله عليه وسلم بالمساس و دعا إلى صورة من صور التكافل الاجتماعي ماهي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0" name="صورة 20">
            <a:extLst>
              <a:ext uri="{FF2B5EF4-FFF2-40B4-BE49-F238E27FC236}">
                <a16:creationId xmlns:a16="http://schemas.microsoft.com/office/drawing/2014/main" id="{662A77CE-EFF3-AE80-764F-8C7D6BCBEC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05" y="2505285"/>
            <a:ext cx="1223700" cy="122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6B0DEB0D-D975-648F-001A-56B763487DE0}"/>
              </a:ext>
            </a:extLst>
          </p:cNvPr>
          <p:cNvSpPr/>
          <p:nvPr/>
        </p:nvSpPr>
        <p:spPr>
          <a:xfrm>
            <a:off x="3193198" y="3921026"/>
            <a:ext cx="2042058" cy="24821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ردة فعل الصحابة رضوان الله عليهم؟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3F7794D8-8E6D-4CC8-9D79-14216C276E17}"/>
              </a:ext>
            </a:extLst>
          </p:cNvPr>
          <p:cNvSpPr/>
          <p:nvPr/>
        </p:nvSpPr>
        <p:spPr>
          <a:xfrm>
            <a:off x="638908" y="3886583"/>
            <a:ext cx="2042058" cy="25165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 ماهو أجر من دعا إلى الخير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5" name="صورة 25">
            <a:extLst>
              <a:ext uri="{FF2B5EF4-FFF2-40B4-BE49-F238E27FC236}">
                <a16:creationId xmlns:a16="http://schemas.microsoft.com/office/drawing/2014/main" id="{249C24A8-754E-0513-6C43-E7A2C9974F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35" y="4690190"/>
            <a:ext cx="1701800" cy="119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9589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DFC3B9A-AD50-D8DA-8C1E-1819A9A5FB94}"/>
              </a:ext>
            </a:extLst>
          </p:cNvPr>
          <p:cNvSpPr/>
          <p:nvPr/>
        </p:nvSpPr>
        <p:spPr>
          <a:xfrm>
            <a:off x="8768094" y="1662064"/>
            <a:ext cx="2479060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-راوي الحديث و فضائله: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4F96C093-2EBC-2A09-F9EC-1C2697687D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546747"/>
              </p:ext>
            </p:extLst>
          </p:nvPr>
        </p:nvGraphicFramePr>
        <p:xfrm>
          <a:off x="2917229" y="365125"/>
          <a:ext cx="9065284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720412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64362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40467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740043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حديث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التواضع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4F7DB00C-9C61-6987-D980-8AC911ADD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56" y="267306"/>
            <a:ext cx="2042058" cy="1237423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8D67D2BD-2352-2063-A96D-37D25DD12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532" y="1662064"/>
            <a:ext cx="3318302" cy="2261104"/>
          </a:xfrm>
          <a:prstGeom prst="rect">
            <a:avLst/>
          </a:prstGeom>
        </p:spPr>
      </p:pic>
      <p:pic>
        <p:nvPicPr>
          <p:cNvPr id="10" name="صورة 10">
            <a:extLst>
              <a:ext uri="{FF2B5EF4-FFF2-40B4-BE49-F238E27FC236}">
                <a16:creationId xmlns:a16="http://schemas.microsoft.com/office/drawing/2014/main" id="{F6789359-6FF6-509F-64B2-B0CB7724A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548" y="2360564"/>
            <a:ext cx="929866" cy="929866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3E4751FD-6E68-A1AF-8650-967D9F1E2208}"/>
              </a:ext>
            </a:extLst>
          </p:cNvPr>
          <p:cNvSpPr/>
          <p:nvPr/>
        </p:nvSpPr>
        <p:spPr>
          <a:xfrm>
            <a:off x="8768094" y="3693066"/>
            <a:ext cx="2479060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-مامعنى التواضع: 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C75AB9A1-B2B1-9A78-0A6E-B3A1380E11B9}"/>
              </a:ext>
            </a:extLst>
          </p:cNvPr>
          <p:cNvSpPr/>
          <p:nvPr/>
        </p:nvSpPr>
        <p:spPr>
          <a:xfrm>
            <a:off x="5056521" y="4514158"/>
            <a:ext cx="3061313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-مثلي لصور التواضع؟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BAFD46A4-89A2-8D02-321F-888AEA9A9BD0}"/>
              </a:ext>
            </a:extLst>
          </p:cNvPr>
          <p:cNvSpPr/>
          <p:nvPr/>
        </p:nvSpPr>
        <p:spPr>
          <a:xfrm>
            <a:off x="1481598" y="3865584"/>
            <a:ext cx="2479060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مفاسد ترك التواضع؟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90AB2CE1-13E2-6604-686D-DB5D3CC13A8D}"/>
              </a:ext>
            </a:extLst>
          </p:cNvPr>
          <p:cNvSpPr/>
          <p:nvPr/>
        </p:nvSpPr>
        <p:spPr>
          <a:xfrm>
            <a:off x="1481598" y="1864266"/>
            <a:ext cx="2479060" cy="1828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-ماهي الأسباب المعينة على التواضع؟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0" name="صورة 20">
            <a:extLst>
              <a:ext uri="{FF2B5EF4-FFF2-40B4-BE49-F238E27FC236}">
                <a16:creationId xmlns:a16="http://schemas.microsoft.com/office/drawing/2014/main" id="{FF41BDA1-1DB7-BC65-C2B0-CF8C03946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406" y="4779984"/>
            <a:ext cx="1960764" cy="1028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صورة 21">
            <a:extLst>
              <a:ext uri="{FF2B5EF4-FFF2-40B4-BE49-F238E27FC236}">
                <a16:creationId xmlns:a16="http://schemas.microsoft.com/office/drawing/2014/main" id="{0FC9735D-E90F-0FB9-234C-071F12BE7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610" y="4621966"/>
            <a:ext cx="1344189" cy="13441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صورة 22">
            <a:extLst>
              <a:ext uri="{FF2B5EF4-FFF2-40B4-BE49-F238E27FC236}">
                <a16:creationId xmlns:a16="http://schemas.microsoft.com/office/drawing/2014/main" id="{C4656214-ABE8-E5F5-00B0-7935B2821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35" y="2926629"/>
            <a:ext cx="1860075" cy="12374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5621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01FE775-CE89-A8F0-D5F8-6C41535539AD}"/>
              </a:ext>
            </a:extLst>
          </p:cNvPr>
          <p:cNvSpPr/>
          <p:nvPr/>
        </p:nvSpPr>
        <p:spPr>
          <a:xfrm>
            <a:off x="1282574" y="2514600"/>
            <a:ext cx="6371628" cy="1828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>
                <a:solidFill>
                  <a:schemeClr val="tx1"/>
                </a:solidFill>
              </a:rPr>
              <a:t>مادة الفقه </a:t>
            </a:r>
            <a:endParaRPr lang="ar-SA" sz="9600" b="1" dirty="0">
              <a:solidFill>
                <a:schemeClr val="tx1"/>
              </a:solidFill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01F0E58A-52C8-D77E-6E7B-5A5DD823D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45" y="1346200"/>
            <a:ext cx="4165600" cy="416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35087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4ECE682C-2B3F-7BF1-D59D-C27C5B8884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2308120"/>
              </p:ext>
            </p:extLst>
          </p:nvPr>
        </p:nvGraphicFramePr>
        <p:xfrm>
          <a:off x="2741187" y="165823"/>
          <a:ext cx="9291623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763366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88441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81427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858389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صورة وتعليق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أنواع الأطعمة و أحكامها -١-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6247606A-1666-AF25-2119-412A12AEC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1BE06AC0-442C-C72B-2EA2-0778D0F81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653" y="1281998"/>
            <a:ext cx="1359277" cy="1359277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B5227A4-53C7-2EA8-9900-E486E7D3B51C}"/>
              </a:ext>
            </a:extLst>
          </p:cNvPr>
          <p:cNvSpPr/>
          <p:nvPr/>
        </p:nvSpPr>
        <p:spPr>
          <a:xfrm>
            <a:off x="3511645" y="1479267"/>
            <a:ext cx="8245285" cy="77631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أمامك مجموعة من الصور بيني حكم أكلها مع بيان السبب:</a:t>
            </a:r>
          </a:p>
        </p:txBody>
      </p:sp>
      <p:pic>
        <p:nvPicPr>
          <p:cNvPr id="11" name="صورة 11">
            <a:extLst>
              <a:ext uri="{FF2B5EF4-FFF2-40B4-BE49-F238E27FC236}">
                <a16:creationId xmlns:a16="http://schemas.microsoft.com/office/drawing/2014/main" id="{03FCF849-1119-50B4-B825-9B6E4277B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551" y="2382368"/>
            <a:ext cx="1200904" cy="901365"/>
          </a:xfrm>
          <a:prstGeom prst="rect">
            <a:avLst/>
          </a:prstGeom>
        </p:spPr>
      </p:pic>
      <p:pic>
        <p:nvPicPr>
          <p:cNvPr id="13" name="صورة 13">
            <a:extLst>
              <a:ext uri="{FF2B5EF4-FFF2-40B4-BE49-F238E27FC236}">
                <a16:creationId xmlns:a16="http://schemas.microsoft.com/office/drawing/2014/main" id="{AE1D76B9-9153-7FC0-9281-D5A9089D3E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249" y="2324020"/>
            <a:ext cx="1192587" cy="873125"/>
          </a:xfrm>
          <a:prstGeom prst="rect">
            <a:avLst/>
          </a:prstGeom>
        </p:spPr>
      </p:pic>
      <p:pic>
        <p:nvPicPr>
          <p:cNvPr id="14" name="صورة 14">
            <a:extLst>
              <a:ext uri="{FF2B5EF4-FFF2-40B4-BE49-F238E27FC236}">
                <a16:creationId xmlns:a16="http://schemas.microsoft.com/office/drawing/2014/main" id="{A6EC5301-9E56-DF71-B41C-19810720B8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751" y="2297051"/>
            <a:ext cx="1154694" cy="916424"/>
          </a:xfrm>
          <a:prstGeom prst="rect">
            <a:avLst/>
          </a:prstGeom>
        </p:spPr>
      </p:pic>
      <p:pic>
        <p:nvPicPr>
          <p:cNvPr id="15" name="صورة 15">
            <a:extLst>
              <a:ext uri="{FF2B5EF4-FFF2-40B4-BE49-F238E27FC236}">
                <a16:creationId xmlns:a16="http://schemas.microsoft.com/office/drawing/2014/main" id="{B65D905C-96C7-B7EE-F4CB-483AA72A1E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513" y="2351117"/>
            <a:ext cx="1228316" cy="974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صورة 16">
            <a:extLst>
              <a:ext uri="{FF2B5EF4-FFF2-40B4-BE49-F238E27FC236}">
                <a16:creationId xmlns:a16="http://schemas.microsoft.com/office/drawing/2014/main" id="{8BC39A45-375F-6449-9B5B-588E5B332C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10" y="2298871"/>
            <a:ext cx="1271778" cy="916424"/>
          </a:xfrm>
          <a:prstGeom prst="rect">
            <a:avLst/>
          </a:prstGeom>
        </p:spPr>
      </p:pic>
      <p:pic>
        <p:nvPicPr>
          <p:cNvPr id="17" name="صورة 17">
            <a:extLst>
              <a:ext uri="{FF2B5EF4-FFF2-40B4-BE49-F238E27FC236}">
                <a16:creationId xmlns:a16="http://schemas.microsoft.com/office/drawing/2014/main" id="{2054D6F6-E4BB-F5C5-DB10-85CE242277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211" y="1680451"/>
            <a:ext cx="948240" cy="1425923"/>
          </a:xfrm>
          <a:prstGeom prst="rect">
            <a:avLst/>
          </a:prstGeom>
        </p:spPr>
      </p:pic>
      <p:pic>
        <p:nvPicPr>
          <p:cNvPr id="18" name="صورة 18">
            <a:extLst>
              <a:ext uri="{FF2B5EF4-FFF2-40B4-BE49-F238E27FC236}">
                <a16:creationId xmlns:a16="http://schemas.microsoft.com/office/drawing/2014/main" id="{239E6F39-029B-9D97-A13F-B26A49F490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78" y="2338846"/>
            <a:ext cx="1249251" cy="832834"/>
          </a:xfrm>
          <a:prstGeom prst="rect">
            <a:avLst/>
          </a:prstGeom>
        </p:spPr>
      </p:pic>
      <p:pic>
        <p:nvPicPr>
          <p:cNvPr id="19" name="صورة 19">
            <a:extLst>
              <a:ext uri="{FF2B5EF4-FFF2-40B4-BE49-F238E27FC236}">
                <a16:creationId xmlns:a16="http://schemas.microsoft.com/office/drawing/2014/main" id="{4A593E03-6220-A48D-19B4-1D3A9BFA56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153" y="2153751"/>
            <a:ext cx="1072218" cy="850116"/>
          </a:xfrm>
          <a:prstGeom prst="rect">
            <a:avLst/>
          </a:prstGeom>
        </p:spPr>
      </p:pic>
      <p:pic>
        <p:nvPicPr>
          <p:cNvPr id="21" name="صورة 21">
            <a:extLst>
              <a:ext uri="{FF2B5EF4-FFF2-40B4-BE49-F238E27FC236}">
                <a16:creationId xmlns:a16="http://schemas.microsoft.com/office/drawing/2014/main" id="{4F3AF87B-3216-834F-1439-A19E1CA3DB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6" y="1918805"/>
            <a:ext cx="1057217" cy="1028156"/>
          </a:xfrm>
          <a:prstGeom prst="rect">
            <a:avLst/>
          </a:prstGeom>
        </p:spPr>
      </p:pic>
      <p:pic>
        <p:nvPicPr>
          <p:cNvPr id="22" name="صورة 22">
            <a:extLst>
              <a:ext uri="{FF2B5EF4-FFF2-40B4-BE49-F238E27FC236}">
                <a16:creationId xmlns:a16="http://schemas.microsoft.com/office/drawing/2014/main" id="{F4B458F1-E2F3-B9C6-94F5-0F450FB76F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11" y="1903730"/>
            <a:ext cx="1092417" cy="1028157"/>
          </a:xfrm>
          <a:prstGeom prst="rect">
            <a:avLst/>
          </a:prstGeom>
        </p:spPr>
      </p:pic>
      <p:graphicFrame>
        <p:nvGraphicFramePr>
          <p:cNvPr id="23" name="جدول 23">
            <a:extLst>
              <a:ext uri="{FF2B5EF4-FFF2-40B4-BE49-F238E27FC236}">
                <a16:creationId xmlns:a16="http://schemas.microsoft.com/office/drawing/2014/main" id="{64FC6424-4232-32E2-6742-040133FAC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071476"/>
              </p:ext>
            </p:extLst>
          </p:nvPr>
        </p:nvGraphicFramePr>
        <p:xfrm>
          <a:off x="365269" y="3428191"/>
          <a:ext cx="11479680" cy="29260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47968">
                  <a:extLst>
                    <a:ext uri="{9D8B030D-6E8A-4147-A177-3AD203B41FA5}">
                      <a16:colId xmlns:a16="http://schemas.microsoft.com/office/drawing/2014/main" val="1337652779"/>
                    </a:ext>
                  </a:extLst>
                </a:gridCol>
                <a:gridCol w="1147968">
                  <a:extLst>
                    <a:ext uri="{9D8B030D-6E8A-4147-A177-3AD203B41FA5}">
                      <a16:colId xmlns:a16="http://schemas.microsoft.com/office/drawing/2014/main" val="1677363881"/>
                    </a:ext>
                  </a:extLst>
                </a:gridCol>
                <a:gridCol w="1147968">
                  <a:extLst>
                    <a:ext uri="{9D8B030D-6E8A-4147-A177-3AD203B41FA5}">
                      <a16:colId xmlns:a16="http://schemas.microsoft.com/office/drawing/2014/main" val="2609449130"/>
                    </a:ext>
                  </a:extLst>
                </a:gridCol>
                <a:gridCol w="1147968">
                  <a:extLst>
                    <a:ext uri="{9D8B030D-6E8A-4147-A177-3AD203B41FA5}">
                      <a16:colId xmlns:a16="http://schemas.microsoft.com/office/drawing/2014/main" val="297136963"/>
                    </a:ext>
                  </a:extLst>
                </a:gridCol>
                <a:gridCol w="1147968">
                  <a:extLst>
                    <a:ext uri="{9D8B030D-6E8A-4147-A177-3AD203B41FA5}">
                      <a16:colId xmlns:a16="http://schemas.microsoft.com/office/drawing/2014/main" val="2176560525"/>
                    </a:ext>
                  </a:extLst>
                </a:gridCol>
                <a:gridCol w="1147968">
                  <a:extLst>
                    <a:ext uri="{9D8B030D-6E8A-4147-A177-3AD203B41FA5}">
                      <a16:colId xmlns:a16="http://schemas.microsoft.com/office/drawing/2014/main" val="2175324594"/>
                    </a:ext>
                  </a:extLst>
                </a:gridCol>
                <a:gridCol w="1147968">
                  <a:extLst>
                    <a:ext uri="{9D8B030D-6E8A-4147-A177-3AD203B41FA5}">
                      <a16:colId xmlns:a16="http://schemas.microsoft.com/office/drawing/2014/main" val="3789116287"/>
                    </a:ext>
                  </a:extLst>
                </a:gridCol>
                <a:gridCol w="1147968">
                  <a:extLst>
                    <a:ext uri="{9D8B030D-6E8A-4147-A177-3AD203B41FA5}">
                      <a16:colId xmlns:a16="http://schemas.microsoft.com/office/drawing/2014/main" val="3267403688"/>
                    </a:ext>
                  </a:extLst>
                </a:gridCol>
                <a:gridCol w="1147968">
                  <a:extLst>
                    <a:ext uri="{9D8B030D-6E8A-4147-A177-3AD203B41FA5}">
                      <a16:colId xmlns:a16="http://schemas.microsoft.com/office/drawing/2014/main" val="3149995281"/>
                    </a:ext>
                  </a:extLst>
                </a:gridCol>
                <a:gridCol w="1147968">
                  <a:extLst>
                    <a:ext uri="{9D8B030D-6E8A-4147-A177-3AD203B41FA5}">
                      <a16:colId xmlns:a16="http://schemas.microsoft.com/office/drawing/2014/main" val="30690222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الثعلب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السمك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الفأر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البغل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الخنزير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الحمار المستأنس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الحمار الوحشي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طائر الرخم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الضبع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الحشرات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384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537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1390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143406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إصدار حكم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الإيمان بالقدر- الحذر من الضلال في القدر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2" name="صورة 12">
            <a:extLst>
              <a:ext uri="{FF2B5EF4-FFF2-40B4-BE49-F238E27FC236}">
                <a16:creationId xmlns:a16="http://schemas.microsoft.com/office/drawing/2014/main" id="{CC4B4789-3190-B562-EED8-CCB82112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669" y="5654615"/>
            <a:ext cx="1028155" cy="10281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صورة 13">
            <a:extLst>
              <a:ext uri="{FF2B5EF4-FFF2-40B4-BE49-F238E27FC236}">
                <a16:creationId xmlns:a16="http://schemas.microsoft.com/office/drawing/2014/main" id="{BD6A7EA0-4B83-09A5-DD2F-F60F2282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22B22252-6DCA-1035-DCF6-EF1511F66865}"/>
              </a:ext>
            </a:extLst>
          </p:cNvPr>
          <p:cNvSpPr/>
          <p:nvPr/>
        </p:nvSpPr>
        <p:spPr>
          <a:xfrm>
            <a:off x="8619024" y="1703841"/>
            <a:ext cx="2831723" cy="141737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عددي مراتب القدر مرتبة :</a:t>
            </a:r>
          </a:p>
        </p:txBody>
      </p:sp>
      <p:pic>
        <p:nvPicPr>
          <p:cNvPr id="4" name="صورة 5">
            <a:extLst>
              <a:ext uri="{FF2B5EF4-FFF2-40B4-BE49-F238E27FC236}">
                <a16:creationId xmlns:a16="http://schemas.microsoft.com/office/drawing/2014/main" id="{EEB490DC-4F11-4538-40E2-81304AF53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922" y="3803403"/>
            <a:ext cx="1807926" cy="2337835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AB24B509-754D-371B-0412-6E544526DC75}"/>
              </a:ext>
            </a:extLst>
          </p:cNvPr>
          <p:cNvSpPr/>
          <p:nvPr/>
        </p:nvSpPr>
        <p:spPr>
          <a:xfrm>
            <a:off x="11009176" y="3803402"/>
            <a:ext cx="1028155" cy="102815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5DA3C15-13C9-E48A-8493-F5B046C003D4}"/>
              </a:ext>
            </a:extLst>
          </p:cNvPr>
          <p:cNvSpPr/>
          <p:nvPr/>
        </p:nvSpPr>
        <p:spPr>
          <a:xfrm>
            <a:off x="10264992" y="2931885"/>
            <a:ext cx="1028155" cy="102815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C44AD459-6E3D-2442-67FD-2A90719D7D80}"/>
              </a:ext>
            </a:extLst>
          </p:cNvPr>
          <p:cNvSpPr/>
          <p:nvPr/>
        </p:nvSpPr>
        <p:spPr>
          <a:xfrm>
            <a:off x="9006730" y="2954206"/>
            <a:ext cx="1028155" cy="102815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4D14898F-81CD-4DA8-0B02-94B9DD11D4F1}"/>
              </a:ext>
            </a:extLst>
          </p:cNvPr>
          <p:cNvSpPr/>
          <p:nvPr/>
        </p:nvSpPr>
        <p:spPr>
          <a:xfrm>
            <a:off x="8333567" y="3803402"/>
            <a:ext cx="1028155" cy="102815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4323F01B-8F2D-9AD4-53C4-3E67E1C7E82E}"/>
              </a:ext>
            </a:extLst>
          </p:cNvPr>
          <p:cNvSpPr/>
          <p:nvPr/>
        </p:nvSpPr>
        <p:spPr>
          <a:xfrm>
            <a:off x="4625051" y="1382819"/>
            <a:ext cx="2831723" cy="91514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-استنبطي حكما عقديا : 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D70F8BE2-77CE-9E84-DE43-B72920529BF7}"/>
              </a:ext>
            </a:extLst>
          </p:cNvPr>
          <p:cNvSpPr/>
          <p:nvPr/>
        </p:nvSpPr>
        <p:spPr>
          <a:xfrm>
            <a:off x="4585110" y="3205920"/>
            <a:ext cx="3079876" cy="9760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170C6F07-F31B-A786-6584-F84E05276E3D}"/>
              </a:ext>
            </a:extLst>
          </p:cNvPr>
          <p:cNvSpPr/>
          <p:nvPr/>
        </p:nvSpPr>
        <p:spPr>
          <a:xfrm>
            <a:off x="728049" y="1725688"/>
            <a:ext cx="2831723" cy="120619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-عللي يعد إنكار القدر كفر أكبر ؟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4561E5F9-59BB-29C0-E82B-EB87B6C3578A}"/>
              </a:ext>
            </a:extLst>
          </p:cNvPr>
          <p:cNvSpPr/>
          <p:nvPr/>
        </p:nvSpPr>
        <p:spPr>
          <a:xfrm>
            <a:off x="596689" y="3067961"/>
            <a:ext cx="3079876" cy="73544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4" name="صورة 24">
            <a:extLst>
              <a:ext uri="{FF2B5EF4-FFF2-40B4-BE49-F238E27FC236}">
                <a16:creationId xmlns:a16="http://schemas.microsoft.com/office/drawing/2014/main" id="{332E8193-7B50-5CA9-D1FF-CF79CD26E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8" y="1811205"/>
            <a:ext cx="1143001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6">
            <a:extLst>
              <a:ext uri="{FF2B5EF4-FFF2-40B4-BE49-F238E27FC236}">
                <a16:creationId xmlns:a16="http://schemas.microsoft.com/office/drawing/2014/main" id="{AC36EC3D-319C-87D8-ED5C-ECA8A3DCC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732" y="1949223"/>
            <a:ext cx="2354750" cy="1666360"/>
          </a:xfrm>
          <a:prstGeom prst="rect">
            <a:avLst/>
          </a:prstGeom>
        </p:spPr>
      </p:pic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2F667C6C-145F-7FF3-374D-994EB6B5531A}"/>
              </a:ext>
            </a:extLst>
          </p:cNvPr>
          <p:cNvSpPr/>
          <p:nvPr/>
        </p:nvSpPr>
        <p:spPr>
          <a:xfrm>
            <a:off x="776740" y="3939478"/>
            <a:ext cx="2831723" cy="120619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-عللي جاء النهي عن الجدال في القدر ؟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24D2CF8A-241C-ECA2-B98B-ED88D92005D0}"/>
              </a:ext>
            </a:extLst>
          </p:cNvPr>
          <p:cNvSpPr/>
          <p:nvPr/>
        </p:nvSpPr>
        <p:spPr>
          <a:xfrm>
            <a:off x="596689" y="5233643"/>
            <a:ext cx="3079876" cy="73544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2" name="صورة 24">
            <a:extLst>
              <a:ext uri="{FF2B5EF4-FFF2-40B4-BE49-F238E27FC236}">
                <a16:creationId xmlns:a16="http://schemas.microsoft.com/office/drawing/2014/main" id="{7177399D-DEF0-F2E8-D6C0-58AE2485D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9" y="3898805"/>
            <a:ext cx="1143001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صورة 19">
            <a:extLst>
              <a:ext uri="{FF2B5EF4-FFF2-40B4-BE49-F238E27FC236}">
                <a16:creationId xmlns:a16="http://schemas.microsoft.com/office/drawing/2014/main" id="{4CDD0C15-6BC9-247F-0F35-3F4A61ADBE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28655" r="7773" b="34546"/>
          <a:stretch/>
        </p:blipFill>
        <p:spPr>
          <a:xfrm>
            <a:off x="5174030" y="2977376"/>
            <a:ext cx="1822375" cy="638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5D4DEB1E-F445-7C76-CA18-319B309A964C}"/>
              </a:ext>
            </a:extLst>
          </p:cNvPr>
          <p:cNvSpPr/>
          <p:nvPr/>
        </p:nvSpPr>
        <p:spPr>
          <a:xfrm>
            <a:off x="4580528" y="4441356"/>
            <a:ext cx="3079876" cy="73544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ميزي العبارة الصحيحة مع ذكر السبب؟</a:t>
            </a:r>
          </a:p>
        </p:txBody>
      </p:sp>
      <p:pic>
        <p:nvPicPr>
          <p:cNvPr id="25" name="صورة 25">
            <a:extLst>
              <a:ext uri="{FF2B5EF4-FFF2-40B4-BE49-F238E27FC236}">
                <a16:creationId xmlns:a16="http://schemas.microsoft.com/office/drawing/2014/main" id="{1B2224CA-2586-4DD5-881F-C8070DDACD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773" y="5117864"/>
            <a:ext cx="904471" cy="904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7E524A26-B3F5-3C31-EF69-3A29740CF593}"/>
              </a:ext>
            </a:extLst>
          </p:cNvPr>
          <p:cNvSpPr/>
          <p:nvPr/>
        </p:nvSpPr>
        <p:spPr>
          <a:xfrm>
            <a:off x="4545279" y="5286894"/>
            <a:ext cx="3079876" cy="73544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١- قدر الله أن أكون تاركاً لصلاة.</a:t>
            </a: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524682B5-C2E0-E6E8-0C9A-AA5505717559}"/>
              </a:ext>
            </a:extLst>
          </p:cNvPr>
          <p:cNvSpPr/>
          <p:nvPr/>
        </p:nvSpPr>
        <p:spPr>
          <a:xfrm>
            <a:off x="4510030" y="6132432"/>
            <a:ext cx="3079876" cy="73544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٢- قدر الله أن يموت فلان .</a:t>
            </a:r>
          </a:p>
        </p:txBody>
      </p:sp>
      <p:pic>
        <p:nvPicPr>
          <p:cNvPr id="34" name="صورة 34">
            <a:extLst>
              <a:ext uri="{FF2B5EF4-FFF2-40B4-BE49-F238E27FC236}">
                <a16:creationId xmlns:a16="http://schemas.microsoft.com/office/drawing/2014/main" id="{E58AA0F6-FCD3-FE60-626E-3B488CE8FB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61" y="4380392"/>
            <a:ext cx="902329" cy="90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15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4ECE682C-2B3F-7BF1-D59D-C27C5B8884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7817889"/>
              </p:ext>
            </p:extLst>
          </p:nvPr>
        </p:nvGraphicFramePr>
        <p:xfrm>
          <a:off x="2741187" y="165823"/>
          <a:ext cx="9291623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763366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88441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81427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858389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صورة وتعليق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أنواع الأطعمة و أحكامها -2-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6247606A-1666-AF25-2119-412A12AEC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1BE06AC0-442C-C72B-2EA2-0778D0F81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653" y="1281998"/>
            <a:ext cx="1359277" cy="1359277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B5227A4-53C7-2EA8-9900-E486E7D3B51C}"/>
              </a:ext>
            </a:extLst>
          </p:cNvPr>
          <p:cNvSpPr/>
          <p:nvPr/>
        </p:nvSpPr>
        <p:spPr>
          <a:xfrm>
            <a:off x="3511645" y="1479267"/>
            <a:ext cx="8245285" cy="77631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أمامك مجموعة من الصور بيني حكم أكلها مع بيان السبب:</a:t>
            </a:r>
          </a:p>
        </p:txBody>
      </p:sp>
      <p:graphicFrame>
        <p:nvGraphicFramePr>
          <p:cNvPr id="23" name="جدول 23">
            <a:extLst>
              <a:ext uri="{FF2B5EF4-FFF2-40B4-BE49-F238E27FC236}">
                <a16:creationId xmlns:a16="http://schemas.microsoft.com/office/drawing/2014/main" id="{64FC6424-4232-32E2-6742-040133FAC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459705"/>
              </p:ext>
            </p:extLst>
          </p:nvPr>
        </p:nvGraphicFramePr>
        <p:xfrm>
          <a:off x="347050" y="3487356"/>
          <a:ext cx="11409880" cy="182880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40988">
                  <a:extLst>
                    <a:ext uri="{9D8B030D-6E8A-4147-A177-3AD203B41FA5}">
                      <a16:colId xmlns:a16="http://schemas.microsoft.com/office/drawing/2014/main" val="1337652779"/>
                    </a:ext>
                  </a:extLst>
                </a:gridCol>
                <a:gridCol w="1140988">
                  <a:extLst>
                    <a:ext uri="{9D8B030D-6E8A-4147-A177-3AD203B41FA5}">
                      <a16:colId xmlns:a16="http://schemas.microsoft.com/office/drawing/2014/main" val="1677363881"/>
                    </a:ext>
                  </a:extLst>
                </a:gridCol>
                <a:gridCol w="1140988">
                  <a:extLst>
                    <a:ext uri="{9D8B030D-6E8A-4147-A177-3AD203B41FA5}">
                      <a16:colId xmlns:a16="http://schemas.microsoft.com/office/drawing/2014/main" val="2609449130"/>
                    </a:ext>
                  </a:extLst>
                </a:gridCol>
                <a:gridCol w="1140988">
                  <a:extLst>
                    <a:ext uri="{9D8B030D-6E8A-4147-A177-3AD203B41FA5}">
                      <a16:colId xmlns:a16="http://schemas.microsoft.com/office/drawing/2014/main" val="297136963"/>
                    </a:ext>
                  </a:extLst>
                </a:gridCol>
                <a:gridCol w="1140988">
                  <a:extLst>
                    <a:ext uri="{9D8B030D-6E8A-4147-A177-3AD203B41FA5}">
                      <a16:colId xmlns:a16="http://schemas.microsoft.com/office/drawing/2014/main" val="2176560525"/>
                    </a:ext>
                  </a:extLst>
                </a:gridCol>
                <a:gridCol w="1140988">
                  <a:extLst>
                    <a:ext uri="{9D8B030D-6E8A-4147-A177-3AD203B41FA5}">
                      <a16:colId xmlns:a16="http://schemas.microsoft.com/office/drawing/2014/main" val="2175324594"/>
                    </a:ext>
                  </a:extLst>
                </a:gridCol>
                <a:gridCol w="1140988">
                  <a:extLst>
                    <a:ext uri="{9D8B030D-6E8A-4147-A177-3AD203B41FA5}">
                      <a16:colId xmlns:a16="http://schemas.microsoft.com/office/drawing/2014/main" val="3789116287"/>
                    </a:ext>
                  </a:extLst>
                </a:gridCol>
                <a:gridCol w="1140988">
                  <a:extLst>
                    <a:ext uri="{9D8B030D-6E8A-4147-A177-3AD203B41FA5}">
                      <a16:colId xmlns:a16="http://schemas.microsoft.com/office/drawing/2014/main" val="3267403688"/>
                    </a:ext>
                  </a:extLst>
                </a:gridCol>
                <a:gridCol w="1140988">
                  <a:extLst>
                    <a:ext uri="{9D8B030D-6E8A-4147-A177-3AD203B41FA5}">
                      <a16:colId xmlns:a16="http://schemas.microsoft.com/office/drawing/2014/main" val="3149995281"/>
                    </a:ext>
                  </a:extLst>
                </a:gridCol>
                <a:gridCol w="1140988">
                  <a:extLst>
                    <a:ext uri="{9D8B030D-6E8A-4147-A177-3AD203B41FA5}">
                      <a16:colId xmlns:a16="http://schemas.microsoft.com/office/drawing/2014/main" val="3069022216"/>
                    </a:ext>
                  </a:extLst>
                </a:gridCol>
              </a:tblGrid>
              <a:tr h="214273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المخدرات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الحدأة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االوزغ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النمل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النحل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 الضفدع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طائر الصرد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الهدهد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مال الكفارة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مال الرشوة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384417"/>
                  </a:ext>
                </a:extLst>
              </a:tr>
              <a:tr h="1339209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537530"/>
                  </a:ext>
                </a:extLst>
              </a:tr>
            </a:tbl>
          </a:graphicData>
        </a:graphic>
      </p:graphicFrame>
      <p:pic>
        <p:nvPicPr>
          <p:cNvPr id="2" name="صورة 2">
            <a:extLst>
              <a:ext uri="{FF2B5EF4-FFF2-40B4-BE49-F238E27FC236}">
                <a16:creationId xmlns:a16="http://schemas.microsoft.com/office/drawing/2014/main" id="{4C38C843-C486-F133-37ED-B18EB7FD3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852" y="2214756"/>
            <a:ext cx="1029078" cy="1029078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A601CC65-8C48-52CE-F15E-E80764918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453" y="2087945"/>
            <a:ext cx="1003300" cy="1282700"/>
          </a:xfrm>
          <a:prstGeom prst="rect">
            <a:avLst/>
          </a:prstGeom>
        </p:spPr>
      </p:pic>
      <p:pic>
        <p:nvPicPr>
          <p:cNvPr id="6" name="صورة 8">
            <a:extLst>
              <a:ext uri="{FF2B5EF4-FFF2-40B4-BE49-F238E27FC236}">
                <a16:creationId xmlns:a16="http://schemas.microsoft.com/office/drawing/2014/main" id="{FC0ABCCB-BB76-B4F7-7C82-B3DD7E443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060" y="2087945"/>
            <a:ext cx="1054957" cy="1054957"/>
          </a:xfrm>
          <a:prstGeom prst="rect">
            <a:avLst/>
          </a:prstGeom>
        </p:spPr>
      </p:pic>
      <p:pic>
        <p:nvPicPr>
          <p:cNvPr id="9" name="صورة 11">
            <a:extLst>
              <a:ext uri="{FF2B5EF4-FFF2-40B4-BE49-F238E27FC236}">
                <a16:creationId xmlns:a16="http://schemas.microsoft.com/office/drawing/2014/main" id="{C279418B-51D3-505F-9873-7F1BAE6C5B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26" y="2192464"/>
            <a:ext cx="869950" cy="1155700"/>
          </a:xfrm>
          <a:prstGeom prst="rect">
            <a:avLst/>
          </a:prstGeom>
        </p:spPr>
      </p:pic>
      <p:pic>
        <p:nvPicPr>
          <p:cNvPr id="12" name="صورة 19">
            <a:extLst>
              <a:ext uri="{FF2B5EF4-FFF2-40B4-BE49-F238E27FC236}">
                <a16:creationId xmlns:a16="http://schemas.microsoft.com/office/drawing/2014/main" id="{3BD26B99-0FE4-F6AF-CAF4-7361F09A44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49" y="2236914"/>
            <a:ext cx="869950" cy="1066800"/>
          </a:xfrm>
          <a:prstGeom prst="rect">
            <a:avLst/>
          </a:prstGeom>
        </p:spPr>
      </p:pic>
      <p:pic>
        <p:nvPicPr>
          <p:cNvPr id="20" name="صورة 23">
            <a:extLst>
              <a:ext uri="{FF2B5EF4-FFF2-40B4-BE49-F238E27FC236}">
                <a16:creationId xmlns:a16="http://schemas.microsoft.com/office/drawing/2014/main" id="{2CF451CE-17EB-9AE9-20DC-D1E027D9C5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99" y="2149441"/>
            <a:ext cx="1003301" cy="1154273"/>
          </a:xfrm>
          <a:prstGeom prst="rect">
            <a:avLst/>
          </a:prstGeom>
        </p:spPr>
      </p:pic>
      <p:pic>
        <p:nvPicPr>
          <p:cNvPr id="24" name="صورة 24">
            <a:extLst>
              <a:ext uri="{FF2B5EF4-FFF2-40B4-BE49-F238E27FC236}">
                <a16:creationId xmlns:a16="http://schemas.microsoft.com/office/drawing/2014/main" id="{F52BDE74-DB4A-C637-D7B4-CC69F8500C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522" y="2110627"/>
            <a:ext cx="1003300" cy="1231900"/>
          </a:xfrm>
          <a:prstGeom prst="rect">
            <a:avLst/>
          </a:prstGeom>
        </p:spPr>
      </p:pic>
      <p:pic>
        <p:nvPicPr>
          <p:cNvPr id="25" name="صورة 25">
            <a:extLst>
              <a:ext uri="{FF2B5EF4-FFF2-40B4-BE49-F238E27FC236}">
                <a16:creationId xmlns:a16="http://schemas.microsoft.com/office/drawing/2014/main" id="{28A9CD7B-36EB-A7FC-51EF-6857D145B4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512" y="1764125"/>
            <a:ext cx="973435" cy="1553482"/>
          </a:xfrm>
          <a:prstGeom prst="rect">
            <a:avLst/>
          </a:prstGeom>
        </p:spPr>
      </p:pic>
      <p:pic>
        <p:nvPicPr>
          <p:cNvPr id="26" name="صورة 26">
            <a:extLst>
              <a:ext uri="{FF2B5EF4-FFF2-40B4-BE49-F238E27FC236}">
                <a16:creationId xmlns:a16="http://schemas.microsoft.com/office/drawing/2014/main" id="{CD8161FC-E0E9-75EB-BE2C-5772B453E9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02" y="1961636"/>
            <a:ext cx="1111961" cy="1231900"/>
          </a:xfrm>
          <a:prstGeom prst="rect">
            <a:avLst/>
          </a:prstGeom>
        </p:spPr>
      </p:pic>
      <p:pic>
        <p:nvPicPr>
          <p:cNvPr id="27" name="صورة 27">
            <a:extLst>
              <a:ext uri="{FF2B5EF4-FFF2-40B4-BE49-F238E27FC236}">
                <a16:creationId xmlns:a16="http://schemas.microsoft.com/office/drawing/2014/main" id="{0193387B-98B0-4659-E3CE-3C27AA535B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69" y="2123327"/>
            <a:ext cx="949984" cy="1206500"/>
          </a:xfrm>
          <a:prstGeom prst="rect">
            <a:avLst/>
          </a:prstGeom>
        </p:spPr>
      </p:pic>
      <p:pic>
        <p:nvPicPr>
          <p:cNvPr id="28" name="صورة 28">
            <a:extLst>
              <a:ext uri="{FF2B5EF4-FFF2-40B4-BE49-F238E27FC236}">
                <a16:creationId xmlns:a16="http://schemas.microsoft.com/office/drawing/2014/main" id="{EC9A1207-8466-0393-F7D3-2B4BA5003C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237" y="5425888"/>
            <a:ext cx="1069317" cy="1069317"/>
          </a:xfrm>
          <a:prstGeom prst="rect">
            <a:avLst/>
          </a:prstGeom>
        </p:spPr>
      </p:pic>
      <p:pic>
        <p:nvPicPr>
          <p:cNvPr id="29" name="صورة 29">
            <a:extLst>
              <a:ext uri="{FF2B5EF4-FFF2-40B4-BE49-F238E27FC236}">
                <a16:creationId xmlns:a16="http://schemas.microsoft.com/office/drawing/2014/main" id="{9EEAA73D-7F90-E0B7-67E8-5D305216E0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049" y="5597092"/>
            <a:ext cx="2070100" cy="977900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63280FED-1B6C-D648-7E0E-56529328C05D}"/>
              </a:ext>
            </a:extLst>
          </p:cNvPr>
          <p:cNvSpPr/>
          <p:nvPr/>
        </p:nvSpPr>
        <p:spPr>
          <a:xfrm>
            <a:off x="6626634" y="5559678"/>
            <a:ext cx="3567442" cy="8852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اشتباه العصير بالخمر: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1E46A0B9-E11B-97C4-0BDC-B290A3F4325D}"/>
              </a:ext>
            </a:extLst>
          </p:cNvPr>
          <p:cNvSpPr/>
          <p:nvPr/>
        </p:nvSpPr>
        <p:spPr>
          <a:xfrm>
            <a:off x="500865" y="5597092"/>
            <a:ext cx="3567442" cy="8852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اشتباه قلي لحم شاة بدهن خنزير: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39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CDF50230-066B-EAE1-8C4B-0AE050F3F7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2854321"/>
              </p:ext>
            </p:extLst>
          </p:nvPr>
        </p:nvGraphicFramePr>
        <p:xfrm>
          <a:off x="4124356" y="365125"/>
          <a:ext cx="7807860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481777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830598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412923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082562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صورة وتعليق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الذكاة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873100EE-DB8C-31BF-56C8-2618FC71E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22" y="365125"/>
            <a:ext cx="2042058" cy="1237423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4EFCE3D4-C724-9E59-F21A-AECDB5596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t="11151" r="4858" b="9158"/>
          <a:stretch/>
        </p:blipFill>
        <p:spPr>
          <a:xfrm>
            <a:off x="4492528" y="1602549"/>
            <a:ext cx="4020243" cy="2408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BCC57255-B104-F97D-448F-EC02CC6761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8" b="11043"/>
          <a:stretch/>
        </p:blipFill>
        <p:spPr>
          <a:xfrm>
            <a:off x="308822" y="1763231"/>
            <a:ext cx="3904057" cy="4729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صورة 10">
            <a:extLst>
              <a:ext uri="{FF2B5EF4-FFF2-40B4-BE49-F238E27FC236}">
                <a16:creationId xmlns:a16="http://schemas.microsoft.com/office/drawing/2014/main" id="{D4485D6D-997D-D0BD-ECCD-D5AEDE7E94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5" r="7067" b="16403"/>
          <a:stretch/>
        </p:blipFill>
        <p:spPr>
          <a:xfrm>
            <a:off x="5472567" y="4058552"/>
            <a:ext cx="6083176" cy="2656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E536AC44-C133-23A2-62AE-55CFE3BCC8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4" b="14079"/>
          <a:stretch/>
        </p:blipFill>
        <p:spPr>
          <a:xfrm>
            <a:off x="8691074" y="1602548"/>
            <a:ext cx="3241142" cy="2408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2903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4889FAE7-1720-7442-30B5-8638EE9D9B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51272"/>
              </p:ext>
            </p:extLst>
          </p:nvPr>
        </p:nvGraphicFramePr>
        <p:xfrm>
          <a:off x="2954950" y="266417"/>
          <a:ext cx="8952116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698934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52323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19990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80869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التصنيف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شروط الذكاة و سننها و مكروهاتها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60511647-A2AA-2077-077D-1EF2A63AE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1" y="161782"/>
            <a:ext cx="2042058" cy="1237423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8CFD35FA-56E7-3BCB-FBBF-DBF93FE29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6" t="29564" r="28437" b="31515"/>
          <a:stretch/>
        </p:blipFill>
        <p:spPr>
          <a:xfrm>
            <a:off x="5947624" y="1584357"/>
            <a:ext cx="5720531" cy="5007226"/>
          </a:xfrm>
          <a:prstGeom prst="rect">
            <a:avLst/>
          </a:prstGeom>
        </p:spPr>
      </p:pic>
      <p:pic>
        <p:nvPicPr>
          <p:cNvPr id="10" name="صورة 10">
            <a:extLst>
              <a:ext uri="{FF2B5EF4-FFF2-40B4-BE49-F238E27FC236}">
                <a16:creationId xmlns:a16="http://schemas.microsoft.com/office/drawing/2014/main" id="{62B44DED-E65D-C94B-16FE-CA0C1FB4B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70" y="1838356"/>
            <a:ext cx="2413000" cy="1270000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FF35BFB9-8444-CC98-E8B2-E5E095151A71}"/>
              </a:ext>
            </a:extLst>
          </p:cNvPr>
          <p:cNvSpPr/>
          <p:nvPr/>
        </p:nvSpPr>
        <p:spPr>
          <a:xfrm>
            <a:off x="716732" y="3108356"/>
            <a:ext cx="4815187" cy="13957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-ماذا يشترط لجواز أكل اللحوم المستورد؟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C56AC8B6-272A-7B8A-D726-5E238431F8C9}"/>
              </a:ext>
            </a:extLst>
          </p:cNvPr>
          <p:cNvSpPr/>
          <p:nvPr/>
        </p:nvSpPr>
        <p:spPr>
          <a:xfrm>
            <a:off x="716732" y="4631350"/>
            <a:ext cx="4815187" cy="13957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-ماحكم أكل الدجاج المذبوح بالصعق الكهربائي و لماذا؟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5" name="صورة 15">
            <a:extLst>
              <a:ext uri="{FF2B5EF4-FFF2-40B4-BE49-F238E27FC236}">
                <a16:creationId xmlns:a16="http://schemas.microsoft.com/office/drawing/2014/main" id="{FB6C8D35-6BDC-9FCF-C1FD-82AA70F4F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314" y="5187635"/>
            <a:ext cx="839457" cy="83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995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03658C95-F9CF-018C-1DE0-0219695B9D64}"/>
              </a:ext>
            </a:extLst>
          </p:cNvPr>
          <p:cNvSpPr/>
          <p:nvPr/>
        </p:nvSpPr>
        <p:spPr>
          <a:xfrm>
            <a:off x="9371953" y="3064598"/>
            <a:ext cx="2073551" cy="34282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ماهي الأحوال التي يحرم فيها الصيد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B4FEE284-6342-A9AE-802F-3F716A8711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2075726"/>
              </p:ext>
            </p:extLst>
          </p:nvPr>
        </p:nvGraphicFramePr>
        <p:xfrm>
          <a:off x="3068119" y="365125"/>
          <a:ext cx="8926968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694162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49647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15439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67720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التصنيف</a:t>
                      </a:r>
                    </a:p>
                    <a:p>
                      <a:pPr algn="ctr" rtl="1"/>
                      <a:r>
                        <a:rPr lang="ar-SA" b="1" dirty="0"/>
                        <a:t>إصدار حكم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الصيد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1DBF1FC1-0409-66CD-F6A7-26288C966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1" y="161782"/>
            <a:ext cx="2042058" cy="1237423"/>
          </a:xfrm>
          <a:prstGeom prst="rect">
            <a:avLst/>
          </a:prstGeom>
        </p:spPr>
      </p:pic>
      <p:graphicFrame>
        <p:nvGraphicFramePr>
          <p:cNvPr id="11" name="جدول 11">
            <a:extLst>
              <a:ext uri="{FF2B5EF4-FFF2-40B4-BE49-F238E27FC236}">
                <a16:creationId xmlns:a16="http://schemas.microsoft.com/office/drawing/2014/main" id="{264BDC7F-2B20-656A-05FF-DC7FF2B59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558222"/>
              </p:ext>
            </p:extLst>
          </p:nvPr>
        </p:nvGraphicFramePr>
        <p:xfrm>
          <a:off x="6224256" y="1639958"/>
          <a:ext cx="4561941" cy="134947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20647">
                  <a:extLst>
                    <a:ext uri="{9D8B030D-6E8A-4147-A177-3AD203B41FA5}">
                      <a16:colId xmlns:a16="http://schemas.microsoft.com/office/drawing/2014/main" val="2424801277"/>
                    </a:ext>
                  </a:extLst>
                </a:gridCol>
                <a:gridCol w="1520647">
                  <a:extLst>
                    <a:ext uri="{9D8B030D-6E8A-4147-A177-3AD203B41FA5}">
                      <a16:colId xmlns:a16="http://schemas.microsoft.com/office/drawing/2014/main" val="1340694979"/>
                    </a:ext>
                  </a:extLst>
                </a:gridCol>
                <a:gridCol w="1520647">
                  <a:extLst>
                    <a:ext uri="{9D8B030D-6E8A-4147-A177-3AD203B41FA5}">
                      <a16:colId xmlns:a16="http://schemas.microsoft.com/office/drawing/2014/main" val="3471927761"/>
                    </a:ext>
                  </a:extLst>
                </a:gridCol>
              </a:tblGrid>
              <a:tr h="67473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عرفي الصيد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ما حكمه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دليله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196524"/>
                  </a:ext>
                </a:extLst>
              </a:tr>
              <a:tr h="674735"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432407"/>
                  </a:ext>
                </a:extLst>
              </a:tr>
            </a:tbl>
          </a:graphicData>
        </a:graphic>
      </p:graphicFrame>
      <p:pic>
        <p:nvPicPr>
          <p:cNvPr id="8" name="صورة 8">
            <a:extLst>
              <a:ext uri="{FF2B5EF4-FFF2-40B4-BE49-F238E27FC236}">
                <a16:creationId xmlns:a16="http://schemas.microsoft.com/office/drawing/2014/main" id="{DC7AED7B-9CF6-95CF-9664-1B7AFB5D4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923" y="1639959"/>
            <a:ext cx="1099164" cy="1349469"/>
          </a:xfrm>
          <a:prstGeom prst="rect">
            <a:avLst/>
          </a:prstGeom>
        </p:spPr>
      </p:pic>
      <p:pic>
        <p:nvPicPr>
          <p:cNvPr id="12" name="صورة 12">
            <a:extLst>
              <a:ext uri="{FF2B5EF4-FFF2-40B4-BE49-F238E27FC236}">
                <a16:creationId xmlns:a16="http://schemas.microsoft.com/office/drawing/2014/main" id="{C818E6E7-60CC-BBCD-E6C8-0FA8119F0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648" y="2061313"/>
            <a:ext cx="1199884" cy="1003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13">
            <a:extLst>
              <a:ext uri="{FF2B5EF4-FFF2-40B4-BE49-F238E27FC236}">
                <a16:creationId xmlns:a16="http://schemas.microsoft.com/office/drawing/2014/main" id="{13FD6E34-A142-7B70-16FE-8C040357A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58" y="4758003"/>
            <a:ext cx="920078" cy="9200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صورة 14">
            <a:extLst>
              <a:ext uri="{FF2B5EF4-FFF2-40B4-BE49-F238E27FC236}">
                <a16:creationId xmlns:a16="http://schemas.microsoft.com/office/drawing/2014/main" id="{A3024C7B-95F8-ACF0-37F2-4ADA778D18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63" y="2108763"/>
            <a:ext cx="1172090" cy="1045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صورة 15">
            <a:extLst>
              <a:ext uri="{FF2B5EF4-FFF2-40B4-BE49-F238E27FC236}">
                <a16:creationId xmlns:a16="http://schemas.microsoft.com/office/drawing/2014/main" id="{61E22BB5-2E15-D504-B226-0744131D3E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031" y="4427815"/>
            <a:ext cx="814056" cy="874356"/>
          </a:xfrm>
          <a:prstGeom prst="rect">
            <a:avLst/>
          </a:prstGeom>
        </p:spPr>
      </p:pic>
      <p:pic>
        <p:nvPicPr>
          <p:cNvPr id="16" name="صورة 16">
            <a:extLst>
              <a:ext uri="{FF2B5EF4-FFF2-40B4-BE49-F238E27FC236}">
                <a16:creationId xmlns:a16="http://schemas.microsoft.com/office/drawing/2014/main" id="{4C39C313-B397-E634-3E1F-FD0F4BD772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952" y="3868573"/>
            <a:ext cx="722824" cy="667222"/>
          </a:xfrm>
          <a:prstGeom prst="rect">
            <a:avLst/>
          </a:prstGeom>
        </p:spPr>
      </p:pic>
      <p:pic>
        <p:nvPicPr>
          <p:cNvPr id="19" name="صورة 19">
            <a:extLst>
              <a:ext uri="{FF2B5EF4-FFF2-40B4-BE49-F238E27FC236}">
                <a16:creationId xmlns:a16="http://schemas.microsoft.com/office/drawing/2014/main" id="{BBED2561-65C1-BE3B-8D50-711A60EB8B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369" y="4791929"/>
            <a:ext cx="1007651" cy="812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صورة 20">
            <a:extLst>
              <a:ext uri="{FF2B5EF4-FFF2-40B4-BE49-F238E27FC236}">
                <a16:creationId xmlns:a16="http://schemas.microsoft.com/office/drawing/2014/main" id="{635DF131-AA5E-4E78-0D43-7108BAAD6D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371" y="4791929"/>
            <a:ext cx="837310" cy="837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صورة 8">
            <a:extLst>
              <a:ext uri="{FF2B5EF4-FFF2-40B4-BE49-F238E27FC236}">
                <a16:creationId xmlns:a16="http://schemas.microsoft.com/office/drawing/2014/main" id="{19D8E0EB-6659-4AD5-8769-68176B9D1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802" y="2028265"/>
            <a:ext cx="1237079" cy="1028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4" name="جدول 11">
            <a:extLst>
              <a:ext uri="{FF2B5EF4-FFF2-40B4-BE49-F238E27FC236}">
                <a16:creationId xmlns:a16="http://schemas.microsoft.com/office/drawing/2014/main" id="{3852C1FF-EB57-8074-D044-8469D90C4F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822395"/>
              </p:ext>
            </p:extLst>
          </p:nvPr>
        </p:nvGraphicFramePr>
        <p:xfrm>
          <a:off x="746495" y="3549588"/>
          <a:ext cx="4561941" cy="268641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520647">
                  <a:extLst>
                    <a:ext uri="{9D8B030D-6E8A-4147-A177-3AD203B41FA5}">
                      <a16:colId xmlns:a16="http://schemas.microsoft.com/office/drawing/2014/main" val="2424801277"/>
                    </a:ext>
                  </a:extLst>
                </a:gridCol>
                <a:gridCol w="1520647">
                  <a:extLst>
                    <a:ext uri="{9D8B030D-6E8A-4147-A177-3AD203B41FA5}">
                      <a16:colId xmlns:a16="http://schemas.microsoft.com/office/drawing/2014/main" val="1340694979"/>
                    </a:ext>
                  </a:extLst>
                </a:gridCol>
                <a:gridCol w="1520647">
                  <a:extLst>
                    <a:ext uri="{9D8B030D-6E8A-4147-A177-3AD203B41FA5}">
                      <a16:colId xmlns:a16="http://schemas.microsoft.com/office/drawing/2014/main" val="3471927761"/>
                    </a:ext>
                  </a:extLst>
                </a:gridCol>
              </a:tblGrid>
              <a:tr h="674735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شروط الصائد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شروط آلة الصيد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شروط حيوان الصيد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196524"/>
                  </a:ext>
                </a:extLst>
              </a:tr>
              <a:tr h="674735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432407"/>
                  </a:ext>
                </a:extLst>
              </a:tr>
            </a:tbl>
          </a:graphicData>
        </a:graphic>
      </p:graphicFrame>
      <p:graphicFrame>
        <p:nvGraphicFramePr>
          <p:cNvPr id="25" name="جدول 25">
            <a:extLst>
              <a:ext uri="{FF2B5EF4-FFF2-40B4-BE49-F238E27FC236}">
                <a16:creationId xmlns:a16="http://schemas.microsoft.com/office/drawing/2014/main" id="{C922B070-F3CC-E053-D621-18B693D76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686054"/>
              </p:ext>
            </p:extLst>
          </p:nvPr>
        </p:nvGraphicFramePr>
        <p:xfrm>
          <a:off x="5739786" y="3932438"/>
          <a:ext cx="3191742" cy="2571207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063914">
                  <a:extLst>
                    <a:ext uri="{9D8B030D-6E8A-4147-A177-3AD203B41FA5}">
                      <a16:colId xmlns:a16="http://schemas.microsoft.com/office/drawing/2014/main" val="3808235532"/>
                    </a:ext>
                  </a:extLst>
                </a:gridCol>
                <a:gridCol w="1063914">
                  <a:extLst>
                    <a:ext uri="{9D8B030D-6E8A-4147-A177-3AD203B41FA5}">
                      <a16:colId xmlns:a16="http://schemas.microsoft.com/office/drawing/2014/main" val="755356745"/>
                    </a:ext>
                  </a:extLst>
                </a:gridCol>
                <a:gridCol w="1063914">
                  <a:extLst>
                    <a:ext uri="{9D8B030D-6E8A-4147-A177-3AD203B41FA5}">
                      <a16:colId xmlns:a16="http://schemas.microsoft.com/office/drawing/2014/main" val="2198906010"/>
                    </a:ext>
                  </a:extLst>
                </a:gridCol>
              </a:tblGrid>
              <a:tr h="857069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الرمح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الحجر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الصقر المعلم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04455"/>
                  </a:ext>
                </a:extLst>
              </a:tr>
              <a:tr h="857069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509160"/>
                  </a:ext>
                </a:extLst>
              </a:tr>
              <a:tr h="857069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522720"/>
                  </a:ext>
                </a:extLst>
              </a:tr>
            </a:tbl>
          </a:graphicData>
        </a:graphic>
      </p:graphicFrame>
      <p:sp>
        <p:nvSpPr>
          <p:cNvPr id="27" name="مستطيل 26">
            <a:extLst>
              <a:ext uri="{FF2B5EF4-FFF2-40B4-BE49-F238E27FC236}">
                <a16:creationId xmlns:a16="http://schemas.microsoft.com/office/drawing/2014/main" id="{EBECA65C-7EFD-563B-E89F-DAA95AC26563}"/>
              </a:ext>
            </a:extLst>
          </p:cNvPr>
          <p:cNvSpPr/>
          <p:nvPr/>
        </p:nvSpPr>
        <p:spPr>
          <a:xfrm>
            <a:off x="5721619" y="3146343"/>
            <a:ext cx="3191742" cy="1055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-بيني حكم الصيد بما يلي 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ما بيان السبب: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28" name="صورة 28">
            <a:extLst>
              <a:ext uri="{FF2B5EF4-FFF2-40B4-BE49-F238E27FC236}">
                <a16:creationId xmlns:a16="http://schemas.microsoft.com/office/drawing/2014/main" id="{ED017CAB-E219-EC7B-8F69-DFBBA7EFA9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201" y="3072240"/>
            <a:ext cx="839456" cy="83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86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مستطيل 24">
            <a:extLst>
              <a:ext uri="{FF2B5EF4-FFF2-40B4-BE49-F238E27FC236}">
                <a16:creationId xmlns:a16="http://schemas.microsoft.com/office/drawing/2014/main" id="{132F12E7-EC44-790B-1918-6D8ABA6A51FE}"/>
              </a:ext>
            </a:extLst>
          </p:cNvPr>
          <p:cNvSpPr/>
          <p:nvPr/>
        </p:nvSpPr>
        <p:spPr>
          <a:xfrm>
            <a:off x="139115" y="5501496"/>
            <a:ext cx="5017796" cy="11583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-أذكر بعض الآثار الحسنة للقيام بهذه </a:t>
            </a:r>
            <a:r>
              <a:rPr lang="ar-SA" b="1">
                <a:solidFill>
                  <a:schemeClr val="tx1"/>
                </a:solidFill>
              </a:rPr>
              <a:t>الآداب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C6B628C-C5B7-B780-807D-0C833D8E69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751232"/>
              </p:ext>
            </p:extLst>
          </p:nvPr>
        </p:nvGraphicFramePr>
        <p:xfrm>
          <a:off x="3193862" y="266417"/>
          <a:ext cx="8688057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648821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24231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72205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542800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التصنيف</a:t>
                      </a:r>
                    </a:p>
                    <a:p>
                      <a:pPr algn="ctr" rtl="1"/>
                      <a:r>
                        <a:rPr lang="ar-SA" b="1" dirty="0"/>
                        <a:t>إصدار حكم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الضيافة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0A09E2A3-27A6-D2AB-B2F2-AE3D7701A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1" y="161782"/>
            <a:ext cx="2042058" cy="1237423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813F4018-9269-9B02-5271-C08B5A897802}"/>
              </a:ext>
            </a:extLst>
          </p:cNvPr>
          <p:cNvSpPr/>
          <p:nvPr/>
        </p:nvSpPr>
        <p:spPr>
          <a:xfrm>
            <a:off x="7183673" y="1773292"/>
            <a:ext cx="3944796" cy="9106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 المقصود بالضيافة؟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8" name="صورة 8">
            <a:extLst>
              <a:ext uri="{FF2B5EF4-FFF2-40B4-BE49-F238E27FC236}">
                <a16:creationId xmlns:a16="http://schemas.microsoft.com/office/drawing/2014/main" id="{5F9F0E91-F376-DA8D-30C7-4A097B4A9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020" y="1399205"/>
            <a:ext cx="1506899" cy="1658803"/>
          </a:xfrm>
          <a:prstGeom prst="rect">
            <a:avLst/>
          </a:prstGeom>
        </p:spPr>
      </p:pic>
      <p:graphicFrame>
        <p:nvGraphicFramePr>
          <p:cNvPr id="11" name="جدول 11">
            <a:extLst>
              <a:ext uri="{FF2B5EF4-FFF2-40B4-BE49-F238E27FC236}">
                <a16:creationId xmlns:a16="http://schemas.microsoft.com/office/drawing/2014/main" id="{38B1ED29-B920-D65D-A84A-A00869CA4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664787"/>
              </p:ext>
            </p:extLst>
          </p:nvPr>
        </p:nvGraphicFramePr>
        <p:xfrm>
          <a:off x="8061943" y="3574788"/>
          <a:ext cx="3316502" cy="231122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658251">
                  <a:extLst>
                    <a:ext uri="{9D8B030D-6E8A-4147-A177-3AD203B41FA5}">
                      <a16:colId xmlns:a16="http://schemas.microsoft.com/office/drawing/2014/main" val="1242030219"/>
                    </a:ext>
                  </a:extLst>
                </a:gridCol>
                <a:gridCol w="1658251">
                  <a:extLst>
                    <a:ext uri="{9D8B030D-6E8A-4147-A177-3AD203B41FA5}">
                      <a16:colId xmlns:a16="http://schemas.microsoft.com/office/drawing/2014/main" val="2515077489"/>
                    </a:ext>
                  </a:extLst>
                </a:gridCol>
              </a:tblGrid>
              <a:tr h="1155613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الضيافة………..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الضيافة……….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629734"/>
                  </a:ext>
                </a:extLst>
              </a:tr>
              <a:tr h="1155613"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199164"/>
                  </a:ext>
                </a:extLst>
              </a:tr>
            </a:tbl>
          </a:graphicData>
        </a:graphic>
      </p:graphicFrame>
      <p:sp>
        <p:nvSpPr>
          <p:cNvPr id="13" name="مستطيل 12">
            <a:extLst>
              <a:ext uri="{FF2B5EF4-FFF2-40B4-BE49-F238E27FC236}">
                <a16:creationId xmlns:a16="http://schemas.microsoft.com/office/drawing/2014/main" id="{8B95AE96-53BA-FA12-B47F-2D26F6F0F09B}"/>
              </a:ext>
            </a:extLst>
          </p:cNvPr>
          <p:cNvSpPr/>
          <p:nvPr/>
        </p:nvSpPr>
        <p:spPr>
          <a:xfrm>
            <a:off x="7973676" y="3044664"/>
            <a:ext cx="3506621" cy="492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-صنفي أنواع الضيافة مع بيان المعنى: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0" name="صورة 10">
            <a:extLst>
              <a:ext uri="{FF2B5EF4-FFF2-40B4-BE49-F238E27FC236}">
                <a16:creationId xmlns:a16="http://schemas.microsoft.com/office/drawing/2014/main" id="{2D880860-8212-BE63-C544-E0D628765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840" y="5320220"/>
            <a:ext cx="1273180" cy="1273180"/>
          </a:xfrm>
          <a:prstGeom prst="rect">
            <a:avLst/>
          </a:prstGeom>
        </p:spPr>
      </p:pic>
      <p:graphicFrame>
        <p:nvGraphicFramePr>
          <p:cNvPr id="16" name="جدول 11">
            <a:extLst>
              <a:ext uri="{FF2B5EF4-FFF2-40B4-BE49-F238E27FC236}">
                <a16:creationId xmlns:a16="http://schemas.microsoft.com/office/drawing/2014/main" id="{C6AF4F46-1A9D-1095-C7FE-33E0010AC4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620902"/>
              </p:ext>
            </p:extLst>
          </p:nvPr>
        </p:nvGraphicFramePr>
        <p:xfrm>
          <a:off x="123319" y="2455211"/>
          <a:ext cx="5017796" cy="29260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508898">
                  <a:extLst>
                    <a:ext uri="{9D8B030D-6E8A-4147-A177-3AD203B41FA5}">
                      <a16:colId xmlns:a16="http://schemas.microsoft.com/office/drawing/2014/main" val="1242030219"/>
                    </a:ext>
                  </a:extLst>
                </a:gridCol>
                <a:gridCol w="2508898">
                  <a:extLst>
                    <a:ext uri="{9D8B030D-6E8A-4147-A177-3AD203B41FA5}">
                      <a16:colId xmlns:a16="http://schemas.microsoft.com/office/drawing/2014/main" val="2515077489"/>
                    </a:ext>
                  </a:extLst>
                </a:gridCol>
              </a:tblGrid>
              <a:tr h="283904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آداب الضيف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آداب المضيف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629734"/>
                  </a:ext>
                </a:extLst>
              </a:tr>
              <a:tr h="198733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199164"/>
                  </a:ext>
                </a:extLst>
              </a:tr>
            </a:tbl>
          </a:graphicData>
        </a:graphic>
      </p:graphicFrame>
      <p:sp>
        <p:nvSpPr>
          <p:cNvPr id="18" name="مستطيل 17">
            <a:extLst>
              <a:ext uri="{FF2B5EF4-FFF2-40B4-BE49-F238E27FC236}">
                <a16:creationId xmlns:a16="http://schemas.microsoft.com/office/drawing/2014/main" id="{52F890A3-ED07-8DD8-7668-4CFCA39ABD92}"/>
              </a:ext>
            </a:extLst>
          </p:cNvPr>
          <p:cNvSpPr/>
          <p:nvPr/>
        </p:nvSpPr>
        <p:spPr>
          <a:xfrm>
            <a:off x="431290" y="1436166"/>
            <a:ext cx="4133698" cy="954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-أذكري في الجدول بعض آداب الضيف والمضيف: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8FC4585F-BFD9-42D9-D1C0-20E63EF4646A}"/>
              </a:ext>
            </a:extLst>
          </p:cNvPr>
          <p:cNvSpPr/>
          <p:nvPr/>
        </p:nvSpPr>
        <p:spPr>
          <a:xfrm>
            <a:off x="5316686" y="3044173"/>
            <a:ext cx="2393152" cy="25066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-ماهو الدعاء الذي يسن أن يدعو به الضيف للمضيف؟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9" name="صورة 19">
            <a:extLst>
              <a:ext uri="{FF2B5EF4-FFF2-40B4-BE49-F238E27FC236}">
                <a16:creationId xmlns:a16="http://schemas.microsoft.com/office/drawing/2014/main" id="{A8821D9B-77A8-DDF7-326F-33C1AF8CF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26" y="2455211"/>
            <a:ext cx="1264561" cy="852391"/>
          </a:xfrm>
          <a:prstGeom prst="rect">
            <a:avLst/>
          </a:prstGeom>
        </p:spPr>
      </p:pic>
      <p:pic>
        <p:nvPicPr>
          <p:cNvPr id="14" name="صورة 14">
            <a:extLst>
              <a:ext uri="{FF2B5EF4-FFF2-40B4-BE49-F238E27FC236}">
                <a16:creationId xmlns:a16="http://schemas.microsoft.com/office/drawing/2014/main" id="{1B9029C2-AE87-CF61-BC77-2647DC8436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706" y="3404173"/>
            <a:ext cx="1028156" cy="1028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صورة 8">
            <a:extLst>
              <a:ext uri="{FF2B5EF4-FFF2-40B4-BE49-F238E27FC236}">
                <a16:creationId xmlns:a16="http://schemas.microsoft.com/office/drawing/2014/main" id="{ECBC434D-D5E0-D7DC-39B5-35C4C5447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665" y="4773727"/>
            <a:ext cx="1506899" cy="165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150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79943A54-D189-A818-D3E8-77A346D32A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1696519"/>
              </p:ext>
            </p:extLst>
          </p:nvPr>
        </p:nvGraphicFramePr>
        <p:xfrm>
          <a:off x="2477129" y="365125"/>
          <a:ext cx="9530532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808706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1013853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724661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983312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التصنيف</a:t>
                      </a:r>
                    </a:p>
                    <a:p>
                      <a:pPr algn="ctr" rtl="1"/>
                      <a:r>
                        <a:rPr lang="ar-SA" b="1" dirty="0"/>
                        <a:t>إصدار حكم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آداب الطعام والشراب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26903B10-3905-D50D-CB6A-0541CA7A2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02" y="365125"/>
            <a:ext cx="2042058" cy="1237423"/>
          </a:xfrm>
          <a:prstGeom prst="rect">
            <a:avLst/>
          </a:prstGeom>
        </p:spPr>
      </p:pic>
      <p:graphicFrame>
        <p:nvGraphicFramePr>
          <p:cNvPr id="8" name="جدول 8">
            <a:extLst>
              <a:ext uri="{FF2B5EF4-FFF2-40B4-BE49-F238E27FC236}">
                <a16:creationId xmlns:a16="http://schemas.microsoft.com/office/drawing/2014/main" id="{E3EA5A2F-B29A-C632-A625-6013655FB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684570"/>
              </p:ext>
            </p:extLst>
          </p:nvPr>
        </p:nvGraphicFramePr>
        <p:xfrm>
          <a:off x="1516205" y="2099665"/>
          <a:ext cx="7084335" cy="29311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361445">
                  <a:extLst>
                    <a:ext uri="{9D8B030D-6E8A-4147-A177-3AD203B41FA5}">
                      <a16:colId xmlns:a16="http://schemas.microsoft.com/office/drawing/2014/main" val="1495955446"/>
                    </a:ext>
                  </a:extLst>
                </a:gridCol>
                <a:gridCol w="2361445">
                  <a:extLst>
                    <a:ext uri="{9D8B030D-6E8A-4147-A177-3AD203B41FA5}">
                      <a16:colId xmlns:a16="http://schemas.microsoft.com/office/drawing/2014/main" val="942616241"/>
                    </a:ext>
                  </a:extLst>
                </a:gridCol>
                <a:gridCol w="2361445">
                  <a:extLst>
                    <a:ext uri="{9D8B030D-6E8A-4147-A177-3AD203B41FA5}">
                      <a16:colId xmlns:a16="http://schemas.microsoft.com/office/drawing/2014/main" val="499622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آداب ينبغي فعلها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محظورات ينبغي تجنبها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سنن نبوية مهجورة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250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309594"/>
                  </a:ext>
                </a:extLst>
              </a:tr>
            </a:tbl>
          </a:graphicData>
        </a:graphic>
      </p:graphicFrame>
      <p:sp>
        <p:nvSpPr>
          <p:cNvPr id="10" name="مستطيل 9">
            <a:extLst>
              <a:ext uri="{FF2B5EF4-FFF2-40B4-BE49-F238E27FC236}">
                <a16:creationId xmlns:a16="http://schemas.microsoft.com/office/drawing/2014/main" id="{2938F921-58E1-67EC-9C9E-A02B697D4F92}"/>
              </a:ext>
            </a:extLst>
          </p:cNvPr>
          <p:cNvSpPr/>
          <p:nvPr/>
        </p:nvSpPr>
        <p:spPr>
          <a:xfrm>
            <a:off x="3474266" y="1490759"/>
            <a:ext cx="3944796" cy="910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-صنفي الأمور التالية حسب الجدول :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642E1AD-2D09-AD34-BB38-D94F2B71237E}"/>
              </a:ext>
            </a:extLst>
          </p:cNvPr>
          <p:cNvSpPr/>
          <p:nvPr/>
        </p:nvSpPr>
        <p:spPr>
          <a:xfrm>
            <a:off x="8982151" y="1602548"/>
            <a:ext cx="2073551" cy="34282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-الإتكاء.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-الأكل باليمين .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-التسمية.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-الأكل مما يلي .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- النفخ في الإناء.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-لعق الأصابع.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-الإكثار من الأكل.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-أكل اللقمة الساقطة .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-الحمد والثناء .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-لعق الصفحة.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-الشرب قائما.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DE26C82-FB3E-12A2-9548-6F8B083FE4EB}"/>
              </a:ext>
            </a:extLst>
          </p:cNvPr>
          <p:cNvSpPr/>
          <p:nvPr/>
        </p:nvSpPr>
        <p:spPr>
          <a:xfrm>
            <a:off x="6252424" y="5234001"/>
            <a:ext cx="5459453" cy="1412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-ماهو الدعاء الذي يسن قوله بعد الإنتهاء من الطعام؟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F4453E4-E66D-D5CB-3E3C-8863B6FB3521}"/>
              </a:ext>
            </a:extLst>
          </p:cNvPr>
          <p:cNvSpPr/>
          <p:nvPr/>
        </p:nvSpPr>
        <p:spPr>
          <a:xfrm>
            <a:off x="468767" y="5234002"/>
            <a:ext cx="4699253" cy="1412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-متى يجوز مد اليد إلى الصحن البعيد على المائدة؟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17" name="صورة 17">
            <a:extLst>
              <a:ext uri="{FF2B5EF4-FFF2-40B4-BE49-F238E27FC236}">
                <a16:creationId xmlns:a16="http://schemas.microsoft.com/office/drawing/2014/main" id="{93E0939F-C2BE-1EB7-6001-FE1A64C44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702" y="5426143"/>
            <a:ext cx="1028156" cy="1028156"/>
          </a:xfrm>
          <a:prstGeom prst="rect">
            <a:avLst/>
          </a:prstGeom>
        </p:spPr>
      </p:pic>
      <p:pic>
        <p:nvPicPr>
          <p:cNvPr id="18" name="صورة 18">
            <a:extLst>
              <a:ext uri="{FF2B5EF4-FFF2-40B4-BE49-F238E27FC236}">
                <a16:creationId xmlns:a16="http://schemas.microsoft.com/office/drawing/2014/main" id="{FC31B3EC-34D1-4B80-8098-875B8CC3F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450" y="2748427"/>
            <a:ext cx="1130427" cy="113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صورة 19">
            <a:extLst>
              <a:ext uri="{FF2B5EF4-FFF2-40B4-BE49-F238E27FC236}">
                <a16:creationId xmlns:a16="http://schemas.microsoft.com/office/drawing/2014/main" id="{C8D39BC3-32DD-46EA-B8E9-6B7615BCD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9" y="2883528"/>
            <a:ext cx="1090943" cy="1090943"/>
          </a:xfrm>
          <a:prstGeom prst="rect">
            <a:avLst/>
          </a:prstGeom>
        </p:spPr>
      </p:pic>
      <p:pic>
        <p:nvPicPr>
          <p:cNvPr id="21" name="صورة 12">
            <a:extLst>
              <a:ext uri="{FF2B5EF4-FFF2-40B4-BE49-F238E27FC236}">
                <a16:creationId xmlns:a16="http://schemas.microsoft.com/office/drawing/2014/main" id="{8EAC35F9-4698-C9B2-F332-95DA94299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69" y="5460455"/>
            <a:ext cx="829901" cy="8299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صورة 22">
            <a:extLst>
              <a:ext uri="{FF2B5EF4-FFF2-40B4-BE49-F238E27FC236}">
                <a16:creationId xmlns:a16="http://schemas.microsoft.com/office/drawing/2014/main" id="{E4F4156D-252C-B42C-4BAD-5C942AD231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952" y="3565245"/>
            <a:ext cx="1090943" cy="109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9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BD4501E4-E8D2-202A-B89F-7D60C19227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8014424"/>
              </p:ext>
            </p:extLst>
          </p:nvPr>
        </p:nvGraphicFramePr>
        <p:xfrm>
          <a:off x="2489702" y="190971"/>
          <a:ext cx="9442514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792002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1004490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708733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937289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فقه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التحليل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الاضطراري و التداوي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0E984029-4C9D-9762-FB74-BD2749D53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02" y="365125"/>
            <a:ext cx="2042058" cy="1256954"/>
          </a:xfrm>
          <a:prstGeom prst="rect">
            <a:avLst/>
          </a:prstGeom>
        </p:spPr>
      </p:pic>
      <p:graphicFrame>
        <p:nvGraphicFramePr>
          <p:cNvPr id="10" name="رسم تخطيطي 9">
            <a:extLst>
              <a:ext uri="{FF2B5EF4-FFF2-40B4-BE49-F238E27FC236}">
                <a16:creationId xmlns:a16="http://schemas.microsoft.com/office/drawing/2014/main" id="{045925D9-0F9E-191A-DF72-6DE22FBE4C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7612800"/>
              </p:ext>
            </p:extLst>
          </p:nvPr>
        </p:nvGraphicFramePr>
        <p:xfrm>
          <a:off x="6224196" y="1219126"/>
          <a:ext cx="5243714" cy="5193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صورة 8">
            <a:extLst>
              <a:ext uri="{FF2B5EF4-FFF2-40B4-BE49-F238E27FC236}">
                <a16:creationId xmlns:a16="http://schemas.microsoft.com/office/drawing/2014/main" id="{91451658-1F29-82B6-E3AA-8957438AA1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408" y="2888012"/>
            <a:ext cx="1512808" cy="16387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رسم تخطيطي 11">
            <a:extLst>
              <a:ext uri="{FF2B5EF4-FFF2-40B4-BE49-F238E27FC236}">
                <a16:creationId xmlns:a16="http://schemas.microsoft.com/office/drawing/2014/main" id="{EB5E15D5-42C3-35A0-FD68-CDC2F4DAD0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2113943"/>
              </p:ext>
            </p:extLst>
          </p:nvPr>
        </p:nvGraphicFramePr>
        <p:xfrm>
          <a:off x="456230" y="1219127"/>
          <a:ext cx="4661679" cy="5447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9" name="صورة 9">
            <a:extLst>
              <a:ext uri="{FF2B5EF4-FFF2-40B4-BE49-F238E27FC236}">
                <a16:creationId xmlns:a16="http://schemas.microsoft.com/office/drawing/2014/main" id="{F2ED6DBE-79FC-1D61-558E-A8CAC62C04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90" y="2720774"/>
            <a:ext cx="2001006" cy="2155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223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01FE775-CE89-A8F0-D5F8-6C41535539AD}"/>
              </a:ext>
            </a:extLst>
          </p:cNvPr>
          <p:cNvSpPr/>
          <p:nvPr/>
        </p:nvSpPr>
        <p:spPr>
          <a:xfrm>
            <a:off x="1282574" y="2514600"/>
            <a:ext cx="6371628" cy="1828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tx1"/>
                </a:solidFill>
              </a:rPr>
              <a:t>تم بحمد الله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01F0E58A-52C8-D77E-6E7B-5A5DD823D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45" y="1346200"/>
            <a:ext cx="4165600" cy="416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6145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98AAFAED-BA6A-7AD4-F40C-25A84DF55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847146"/>
              </p:ext>
            </p:extLst>
          </p:nvPr>
        </p:nvGraphicFramePr>
        <p:xfrm>
          <a:off x="2909228" y="241844"/>
          <a:ext cx="8809980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67196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7204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4268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6548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إصدار حكم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الصبر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13" name="صورة 13">
            <a:extLst>
              <a:ext uri="{FF2B5EF4-FFF2-40B4-BE49-F238E27FC236}">
                <a16:creationId xmlns:a16="http://schemas.microsoft.com/office/drawing/2014/main" id="{BD6A7EA0-4B83-09A5-DD2F-F60F2282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22B22252-6DCA-1035-DCF6-EF1511F66865}"/>
              </a:ext>
            </a:extLst>
          </p:cNvPr>
          <p:cNvSpPr/>
          <p:nvPr/>
        </p:nvSpPr>
        <p:spPr>
          <a:xfrm>
            <a:off x="9130922" y="1336888"/>
            <a:ext cx="2831723" cy="141737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الصبر هو حبس النفس على ثلاثة أمور : </a:t>
            </a: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75DA3C15-13C9-E48A-8493-F5B046C003D4}"/>
              </a:ext>
            </a:extLst>
          </p:cNvPr>
          <p:cNvSpPr/>
          <p:nvPr/>
        </p:nvSpPr>
        <p:spPr>
          <a:xfrm>
            <a:off x="10666133" y="2354895"/>
            <a:ext cx="1448507" cy="144850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C44AD459-6E3D-2442-67FD-2A90719D7D80}"/>
              </a:ext>
            </a:extLst>
          </p:cNvPr>
          <p:cNvSpPr/>
          <p:nvPr/>
        </p:nvSpPr>
        <p:spPr>
          <a:xfrm>
            <a:off x="9446795" y="2337692"/>
            <a:ext cx="1589075" cy="15890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4D14898F-81CD-4DA8-0B02-94B9DD11D4F1}"/>
              </a:ext>
            </a:extLst>
          </p:cNvPr>
          <p:cNvSpPr/>
          <p:nvPr/>
        </p:nvSpPr>
        <p:spPr>
          <a:xfrm>
            <a:off x="8329447" y="2075555"/>
            <a:ext cx="1596839" cy="159683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4323F01B-8F2D-9AD4-53C4-3E67E1C7E82E}"/>
              </a:ext>
            </a:extLst>
          </p:cNvPr>
          <p:cNvSpPr/>
          <p:nvPr/>
        </p:nvSpPr>
        <p:spPr>
          <a:xfrm>
            <a:off x="2495823" y="1337691"/>
            <a:ext cx="2337501" cy="109457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عددي ثمرات الصبر من النص؟ مع ذكر غيرها؟</a:t>
            </a:r>
          </a:p>
        </p:txBody>
      </p:sp>
      <p:pic>
        <p:nvPicPr>
          <p:cNvPr id="7" name="صورة 10">
            <a:extLst>
              <a:ext uri="{FF2B5EF4-FFF2-40B4-BE49-F238E27FC236}">
                <a16:creationId xmlns:a16="http://schemas.microsoft.com/office/drawing/2014/main" id="{9D4A4052-ED16-1A6A-C39D-BCDCDF0EE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24" y="1382223"/>
            <a:ext cx="2940050" cy="2865553"/>
          </a:xfrm>
          <a:prstGeom prst="rect">
            <a:avLst/>
          </a:prstGeom>
        </p:spPr>
      </p:pic>
      <p:pic>
        <p:nvPicPr>
          <p:cNvPr id="17" name="صورة 19">
            <a:extLst>
              <a:ext uri="{FF2B5EF4-FFF2-40B4-BE49-F238E27FC236}">
                <a16:creationId xmlns:a16="http://schemas.microsoft.com/office/drawing/2014/main" id="{11B61C79-83B1-207F-7C2D-0C5E46FEC9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9" b="7354"/>
          <a:stretch/>
        </p:blipFill>
        <p:spPr>
          <a:xfrm>
            <a:off x="1113593" y="2281917"/>
            <a:ext cx="2820919" cy="2310254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BBE967B3-8AEA-4034-7D0E-B76024F937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28655" r="7773" b="34546"/>
          <a:stretch/>
        </p:blipFill>
        <p:spPr>
          <a:xfrm>
            <a:off x="891242" y="1560178"/>
            <a:ext cx="1390597" cy="665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0" name="رسم تخطيطي 29">
            <a:extLst>
              <a:ext uri="{FF2B5EF4-FFF2-40B4-BE49-F238E27FC236}">
                <a16:creationId xmlns:a16="http://schemas.microsoft.com/office/drawing/2014/main" id="{FC52B11F-DD8D-89E3-28D6-349344431C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1631893"/>
              </p:ext>
            </p:extLst>
          </p:nvPr>
        </p:nvGraphicFramePr>
        <p:xfrm>
          <a:off x="7319146" y="4295382"/>
          <a:ext cx="3055287" cy="2360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C95BF9AD-39C7-E813-94C0-2F6AEC4098C3}"/>
              </a:ext>
            </a:extLst>
          </p:cNvPr>
          <p:cNvSpPr/>
          <p:nvPr/>
        </p:nvSpPr>
        <p:spPr>
          <a:xfrm>
            <a:off x="10298394" y="4973458"/>
            <a:ext cx="1705136" cy="11153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-رتبي مراتب الناس في الصبر </a:t>
            </a:r>
            <a:r>
              <a:rPr lang="ar-SA" b="1">
                <a:solidFill>
                  <a:schemeClr val="tx1"/>
                </a:solidFill>
              </a:rPr>
              <a:t>من الأعلى </a:t>
            </a:r>
            <a:r>
              <a:rPr lang="ar-SA" b="1" dirty="0">
                <a:solidFill>
                  <a:schemeClr val="tx1"/>
                </a:solidFill>
              </a:rPr>
              <a:t>إلى الأدنى مبتدئ من الرقم 1؟</a:t>
            </a:r>
          </a:p>
        </p:txBody>
      </p:sp>
      <p:pic>
        <p:nvPicPr>
          <p:cNvPr id="20" name="صورة 25">
            <a:extLst>
              <a:ext uri="{FF2B5EF4-FFF2-40B4-BE49-F238E27FC236}">
                <a16:creationId xmlns:a16="http://schemas.microsoft.com/office/drawing/2014/main" id="{45A54D0E-AF83-9F67-D476-0F38D882C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933" y="4131766"/>
            <a:ext cx="760058" cy="760058"/>
          </a:xfrm>
          <a:prstGeom prst="rect">
            <a:avLst/>
          </a:prstGeom>
        </p:spPr>
      </p:pic>
      <p:pic>
        <p:nvPicPr>
          <p:cNvPr id="36" name="صورة 36">
            <a:extLst>
              <a:ext uri="{FF2B5EF4-FFF2-40B4-BE49-F238E27FC236}">
                <a16:creationId xmlns:a16="http://schemas.microsoft.com/office/drawing/2014/main" id="{E589B218-0FBF-C7CB-1DA1-ABAA1E7389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992" y="4265863"/>
            <a:ext cx="1091446" cy="10914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7B183AEB-0D7D-8627-51E4-8C964254693F}"/>
              </a:ext>
            </a:extLst>
          </p:cNvPr>
          <p:cNvSpPr/>
          <p:nvPr/>
        </p:nvSpPr>
        <p:spPr>
          <a:xfrm>
            <a:off x="5513269" y="5307687"/>
            <a:ext cx="1705136" cy="11153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-مثلي للوسائل المعينة على الصبر؟</a:t>
            </a:r>
          </a:p>
        </p:txBody>
      </p:sp>
      <p:graphicFrame>
        <p:nvGraphicFramePr>
          <p:cNvPr id="39" name="رسم تخطيطي 38">
            <a:extLst>
              <a:ext uri="{FF2B5EF4-FFF2-40B4-BE49-F238E27FC236}">
                <a16:creationId xmlns:a16="http://schemas.microsoft.com/office/drawing/2014/main" id="{6CA60E79-289B-5D14-F800-D7A376598D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493999"/>
              </p:ext>
            </p:extLst>
          </p:nvPr>
        </p:nvGraphicFramePr>
        <p:xfrm>
          <a:off x="1270001" y="4175614"/>
          <a:ext cx="2729779" cy="2689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3" name="مستطيل: زوايا مستديرة 42">
            <a:extLst>
              <a:ext uri="{FF2B5EF4-FFF2-40B4-BE49-F238E27FC236}">
                <a16:creationId xmlns:a16="http://schemas.microsoft.com/office/drawing/2014/main" id="{65502FF3-C19C-7F54-995F-1F6CAC681E9D}"/>
              </a:ext>
            </a:extLst>
          </p:cNvPr>
          <p:cNvSpPr/>
          <p:nvPr/>
        </p:nvSpPr>
        <p:spPr>
          <a:xfrm>
            <a:off x="435069" y="4891824"/>
            <a:ext cx="1290999" cy="11153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-حكم البكاء بدون جزع .استشهدي بقصة؟</a:t>
            </a:r>
          </a:p>
        </p:txBody>
      </p:sp>
      <p:graphicFrame>
        <p:nvGraphicFramePr>
          <p:cNvPr id="45" name="رسم تخطيطي 44">
            <a:extLst>
              <a:ext uri="{FF2B5EF4-FFF2-40B4-BE49-F238E27FC236}">
                <a16:creationId xmlns:a16="http://schemas.microsoft.com/office/drawing/2014/main" id="{9BD4F68E-6D37-75CF-DA09-BCAEDC3D6E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8001553"/>
              </p:ext>
            </p:extLst>
          </p:nvPr>
        </p:nvGraphicFramePr>
        <p:xfrm>
          <a:off x="2975137" y="3803402"/>
          <a:ext cx="3391114" cy="2812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97113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C127C16E-D5A7-605F-DF9E-27B5F3B92C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405029"/>
              </p:ext>
            </p:extLst>
          </p:nvPr>
        </p:nvGraphicFramePr>
        <p:xfrm>
          <a:off x="3068119" y="365125"/>
          <a:ext cx="8864097" cy="1028155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682230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42961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04061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34845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77162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الصف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نوع النشاط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موضوع الدرس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650993"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الثالث متوسط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توحيد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الفهم القرآئي</a:t>
                      </a:r>
                    </a:p>
                    <a:p>
                      <a:pPr algn="ctr" rtl="1"/>
                      <a:r>
                        <a:rPr lang="ar-SA" b="1" dirty="0"/>
                        <a:t>إصدار حكم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b="1" dirty="0"/>
                        <a:t>استعمال (لو) في الكلام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46BBBFE3-FEAB-0DA1-23FE-949F30380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0" y="241844"/>
            <a:ext cx="2042058" cy="1237423"/>
          </a:xfrm>
          <a:prstGeom prst="rect">
            <a:avLst/>
          </a:prstGeom>
        </p:spPr>
      </p:pic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D33A22C0-4CE7-E3DC-1F6A-4065F9FC88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871456"/>
              </p:ext>
            </p:extLst>
          </p:nvPr>
        </p:nvGraphicFramePr>
        <p:xfrm>
          <a:off x="3679991" y="2305596"/>
          <a:ext cx="6390785" cy="42678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78157">
                  <a:extLst>
                    <a:ext uri="{9D8B030D-6E8A-4147-A177-3AD203B41FA5}">
                      <a16:colId xmlns:a16="http://schemas.microsoft.com/office/drawing/2014/main" val="2923275357"/>
                    </a:ext>
                  </a:extLst>
                </a:gridCol>
                <a:gridCol w="1278157">
                  <a:extLst>
                    <a:ext uri="{9D8B030D-6E8A-4147-A177-3AD203B41FA5}">
                      <a16:colId xmlns:a16="http://schemas.microsoft.com/office/drawing/2014/main" val="3199122758"/>
                    </a:ext>
                  </a:extLst>
                </a:gridCol>
                <a:gridCol w="1278157">
                  <a:extLst>
                    <a:ext uri="{9D8B030D-6E8A-4147-A177-3AD203B41FA5}">
                      <a16:colId xmlns:a16="http://schemas.microsoft.com/office/drawing/2014/main" val="1605268755"/>
                    </a:ext>
                  </a:extLst>
                </a:gridCol>
                <a:gridCol w="1278157">
                  <a:extLst>
                    <a:ext uri="{9D8B030D-6E8A-4147-A177-3AD203B41FA5}">
                      <a16:colId xmlns:a16="http://schemas.microsoft.com/office/drawing/2014/main" val="17298566"/>
                    </a:ext>
                  </a:extLst>
                </a:gridCol>
                <a:gridCol w="1278157">
                  <a:extLst>
                    <a:ext uri="{9D8B030D-6E8A-4147-A177-3AD203B41FA5}">
                      <a16:colId xmlns:a16="http://schemas.microsoft.com/office/drawing/2014/main" val="985159190"/>
                    </a:ext>
                  </a:extLst>
                </a:gridCol>
              </a:tblGrid>
              <a:tr h="1066955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n-cs"/>
                        </a:rPr>
                        <a:t>النوع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rtl="1"/>
                      <a:r>
                        <a:rPr lang="ar-SA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n-cs"/>
                        </a:rPr>
                        <a:t>استعمال</a:t>
                      </a:r>
                      <a:r>
                        <a:rPr lang="ar-SA" sz="20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n-cs"/>
                        </a:rPr>
                        <a:t> (لو ) المحرم</a:t>
                      </a:r>
                      <a:endParaRPr lang="ar-SA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استعمال (لو )الجائز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037440"/>
                  </a:ext>
                </a:extLst>
              </a:tr>
              <a:tr h="1066955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الاستعمال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على وجه التسخط لآمر ماض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تمنيا للشر مستقبلا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على ماض ليس على وجه التسخط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000" b="1"/>
                        <a:t>تمنيا للخير </a:t>
                      </a:r>
                      <a:r>
                        <a:rPr lang="ar-SA" sz="2000" b="1" dirty="0"/>
                        <a:t>مستقبلا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499196"/>
                  </a:ext>
                </a:extLst>
              </a:tr>
              <a:tr h="1066955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المثال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33545"/>
                  </a:ext>
                </a:extLst>
              </a:tr>
              <a:tr h="1066955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مثال آخر</a:t>
                      </a:r>
                    </a:p>
                    <a:p>
                      <a:pPr rtl="1"/>
                      <a:endParaRPr lang="ar-S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298362"/>
                  </a:ext>
                </a:extLst>
              </a:tr>
            </a:tbl>
          </a:graphicData>
        </a:graphic>
      </p:graphicFrame>
      <p:sp>
        <p:nvSpPr>
          <p:cNvPr id="6" name="مستطيل مستدير الزوايا 6">
            <a:extLst>
              <a:ext uri="{FF2B5EF4-FFF2-40B4-BE49-F238E27FC236}">
                <a16:creationId xmlns:a16="http://schemas.microsoft.com/office/drawing/2014/main" id="{B068B658-AB32-9F1C-4B85-DA85D4978311}"/>
              </a:ext>
            </a:extLst>
          </p:cNvPr>
          <p:cNvSpPr/>
          <p:nvPr/>
        </p:nvSpPr>
        <p:spPr>
          <a:xfrm>
            <a:off x="10332720" y="1648265"/>
            <a:ext cx="1532586" cy="1094705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err="1">
                <a:solidFill>
                  <a:schemeClr val="tx1"/>
                </a:solidFill>
              </a:rPr>
              <a:t>لوحضرت</a:t>
            </a:r>
            <a:r>
              <a:rPr lang="ar-SA" sz="2400" b="1" dirty="0">
                <a:solidFill>
                  <a:schemeClr val="tx1"/>
                </a:solidFill>
              </a:rPr>
              <a:t> الدرس لاستفدت </a:t>
            </a:r>
          </a:p>
        </p:txBody>
      </p:sp>
      <p:sp>
        <p:nvSpPr>
          <p:cNvPr id="9" name="مستطيل مستدير الزوايا 12">
            <a:extLst>
              <a:ext uri="{FF2B5EF4-FFF2-40B4-BE49-F238E27FC236}">
                <a16:creationId xmlns:a16="http://schemas.microsoft.com/office/drawing/2014/main" id="{373ACEC0-0F4C-4E92-8875-86119EC88FDE}"/>
              </a:ext>
            </a:extLst>
          </p:cNvPr>
          <p:cNvSpPr/>
          <p:nvPr/>
        </p:nvSpPr>
        <p:spPr>
          <a:xfrm>
            <a:off x="10332720" y="2881647"/>
            <a:ext cx="1532586" cy="1094705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لولم يسافر فلان لما مات </a:t>
            </a:r>
          </a:p>
        </p:txBody>
      </p:sp>
      <p:sp>
        <p:nvSpPr>
          <p:cNvPr id="11" name="مستطيل مستدير الزوايا 11">
            <a:extLst>
              <a:ext uri="{FF2B5EF4-FFF2-40B4-BE49-F238E27FC236}">
                <a16:creationId xmlns:a16="http://schemas.microsoft.com/office/drawing/2014/main" id="{98AEA8C4-022A-F7AC-4DBC-D55416458539}"/>
              </a:ext>
            </a:extLst>
          </p:cNvPr>
          <p:cNvSpPr/>
          <p:nvPr/>
        </p:nvSpPr>
        <p:spPr>
          <a:xfrm>
            <a:off x="10332720" y="4115030"/>
            <a:ext cx="1532586" cy="1094705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لوكان لي سلطة لضربت فلان</a:t>
            </a:r>
          </a:p>
        </p:txBody>
      </p:sp>
      <p:sp>
        <p:nvSpPr>
          <p:cNvPr id="13" name="مستطيل مستدير الزوايا 14">
            <a:extLst>
              <a:ext uri="{FF2B5EF4-FFF2-40B4-BE49-F238E27FC236}">
                <a16:creationId xmlns:a16="http://schemas.microsoft.com/office/drawing/2014/main" id="{538C3818-9335-B17A-0591-08006C78DE73}"/>
              </a:ext>
            </a:extLst>
          </p:cNvPr>
          <p:cNvSpPr/>
          <p:nvPr/>
        </p:nvSpPr>
        <p:spPr>
          <a:xfrm>
            <a:off x="10332720" y="5362589"/>
            <a:ext cx="1532586" cy="1094705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لو أعطاني الله مالا لتصدقت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F6D3AE42-16AE-79D8-807B-1969A7546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20" y="4439506"/>
            <a:ext cx="770229" cy="7702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8DB55E0-DE0F-58DE-341C-F00A594FAC87}"/>
              </a:ext>
            </a:extLst>
          </p:cNvPr>
          <p:cNvSpPr txBox="1"/>
          <p:nvPr/>
        </p:nvSpPr>
        <p:spPr>
          <a:xfrm>
            <a:off x="1222265" y="4439506"/>
            <a:ext cx="1425555" cy="163121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الحكمة من تحريم استعمال (لو) في الحالات المحرمة؟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3D4470A-7519-679B-6693-16495967B7A7}"/>
              </a:ext>
            </a:extLst>
          </p:cNvPr>
          <p:cNvSpPr txBox="1"/>
          <p:nvPr/>
        </p:nvSpPr>
        <p:spPr>
          <a:xfrm>
            <a:off x="582013" y="1648265"/>
            <a:ext cx="245092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ماهو</a:t>
            </a:r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البديل الشرعي لاستعمال (لو) المحرم؟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09744268-0D1B-8A45-97F1-F04997A05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61" y="2525149"/>
            <a:ext cx="945218" cy="1154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7945DB9-AD9D-6729-AE4D-4DC70740DFE4}"/>
              </a:ext>
            </a:extLst>
          </p:cNvPr>
          <p:cNvSpPr txBox="1"/>
          <p:nvPr/>
        </p:nvSpPr>
        <p:spPr>
          <a:xfrm>
            <a:off x="4124357" y="1429577"/>
            <a:ext cx="485193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-صنفي الأمثلة التالية حسب الحالة المناسبة- مع كتابة مثال آخر؟</a:t>
            </a:r>
          </a:p>
        </p:txBody>
      </p:sp>
    </p:spTree>
    <p:extLst>
      <p:ext uri="{BB962C8B-B14F-4D97-AF65-F5344CB8AC3E}">
        <p14:creationId xmlns:p14="http://schemas.microsoft.com/office/powerpoint/2010/main" val="1037725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9DC99E75-F0F8-504A-80E9-404F4A8275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5032798"/>
              </p:ext>
            </p:extLst>
          </p:nvPr>
        </p:nvGraphicFramePr>
        <p:xfrm>
          <a:off x="3804970" y="365125"/>
          <a:ext cx="8128000" cy="947848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542533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864655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470856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249956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45842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الصف 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المادة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نوع النشاط 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موضوع الدرس </a:t>
                      </a:r>
                    </a:p>
                  </a:txBody>
                  <a:tcPr marL="83847" marR="83847" marT="41923" marB="41923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596933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الثالث متوسط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توحيد 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التحليل </a:t>
                      </a:r>
                    </a:p>
                    <a:p>
                      <a:pPr algn="ctr" rtl="1"/>
                      <a:r>
                        <a:rPr lang="ar-SA" sz="1700" b="1" dirty="0"/>
                        <a:t>إصدار حكم 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نسبة النعم إلى غير الله </a:t>
                      </a:r>
                    </a:p>
                  </a:txBody>
                  <a:tcPr marL="83847" marR="83847" marT="41923" marB="41923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7910B5DE-FD70-FFA8-E8E8-FB2D8FA65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95" y="220337"/>
            <a:ext cx="2042058" cy="1237423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AF373256-7445-513A-5262-5A146E1E3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36" y="1597684"/>
            <a:ext cx="3637243" cy="21607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9" name="جدول 9">
            <a:extLst>
              <a:ext uri="{FF2B5EF4-FFF2-40B4-BE49-F238E27FC236}">
                <a16:creationId xmlns:a16="http://schemas.microsoft.com/office/drawing/2014/main" id="{C5DF0549-D416-D215-2474-C505245402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3768"/>
              </p:ext>
            </p:extLst>
          </p:nvPr>
        </p:nvGraphicFramePr>
        <p:xfrm>
          <a:off x="9289356" y="1996212"/>
          <a:ext cx="2160762" cy="166264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080381">
                  <a:extLst>
                    <a:ext uri="{9D8B030D-6E8A-4147-A177-3AD203B41FA5}">
                      <a16:colId xmlns:a16="http://schemas.microsoft.com/office/drawing/2014/main" val="3961628309"/>
                    </a:ext>
                  </a:extLst>
                </a:gridCol>
                <a:gridCol w="1080381">
                  <a:extLst>
                    <a:ext uri="{9D8B030D-6E8A-4147-A177-3AD203B41FA5}">
                      <a16:colId xmlns:a16="http://schemas.microsoft.com/office/drawing/2014/main" val="2094505604"/>
                    </a:ext>
                  </a:extLst>
                </a:gridCol>
              </a:tblGrid>
              <a:tr h="473924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نعم معنوية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نعم حسية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302804"/>
                  </a:ext>
                </a:extLst>
              </a:tr>
              <a:tr h="473924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898629"/>
                  </a:ext>
                </a:extLst>
              </a:tr>
            </a:tbl>
          </a:graphicData>
        </a:graphic>
      </p:graphicFrame>
      <p:sp>
        <p:nvSpPr>
          <p:cNvPr id="11" name="مستطيل مستدير الزوايا 6">
            <a:extLst>
              <a:ext uri="{FF2B5EF4-FFF2-40B4-BE49-F238E27FC236}">
                <a16:creationId xmlns:a16="http://schemas.microsoft.com/office/drawing/2014/main" id="{8E4FA55B-75FD-7620-CCD0-3412955EF772}"/>
              </a:ext>
            </a:extLst>
          </p:cNvPr>
          <p:cNvSpPr/>
          <p:nvPr/>
        </p:nvSpPr>
        <p:spPr>
          <a:xfrm>
            <a:off x="10332720" y="1648265"/>
            <a:ext cx="1532586" cy="347947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مثلي :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37F29E35-AFB7-210A-675F-A39FB6BD8DA0}"/>
              </a:ext>
            </a:extLst>
          </p:cNvPr>
          <p:cNvSpPr/>
          <p:nvPr/>
        </p:nvSpPr>
        <p:spPr>
          <a:xfrm>
            <a:off x="4847906" y="4043156"/>
            <a:ext cx="3079876" cy="13640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 واجبك تجاة من صنع لك معروفا؟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17" name="مستطيل مستدير الزوايا 6">
            <a:extLst>
              <a:ext uri="{FF2B5EF4-FFF2-40B4-BE49-F238E27FC236}">
                <a16:creationId xmlns:a16="http://schemas.microsoft.com/office/drawing/2014/main" id="{46F845BD-501A-C3D0-C45A-BE5AF6DA742C}"/>
              </a:ext>
            </a:extLst>
          </p:cNvPr>
          <p:cNvSpPr/>
          <p:nvPr/>
        </p:nvSpPr>
        <p:spPr>
          <a:xfrm>
            <a:off x="8198416" y="3758445"/>
            <a:ext cx="3819290" cy="780862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-بيني كيف يكون شكر الله على النعم ؟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294E2683-E5C4-B1CD-9949-B0777AE0B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848" y="4651657"/>
            <a:ext cx="783895" cy="783895"/>
          </a:xfrm>
          <a:prstGeom prst="rect">
            <a:avLst/>
          </a:prstGeom>
        </p:spPr>
      </p:pic>
      <p:pic>
        <p:nvPicPr>
          <p:cNvPr id="19" name="صورة 19">
            <a:extLst>
              <a:ext uri="{FF2B5EF4-FFF2-40B4-BE49-F238E27FC236}">
                <a16:creationId xmlns:a16="http://schemas.microsoft.com/office/drawing/2014/main" id="{BDF7A73C-FF42-48CD-BCEF-DE66C7A65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083" y="4676806"/>
            <a:ext cx="923956" cy="923956"/>
          </a:xfrm>
          <a:prstGeom prst="rect">
            <a:avLst/>
          </a:prstGeom>
        </p:spPr>
      </p:pic>
      <p:pic>
        <p:nvPicPr>
          <p:cNvPr id="20" name="صورة 20">
            <a:extLst>
              <a:ext uri="{FF2B5EF4-FFF2-40B4-BE49-F238E27FC236}">
                <a16:creationId xmlns:a16="http://schemas.microsoft.com/office/drawing/2014/main" id="{88217CB3-D76A-C757-5527-FC6454AAD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8494" y="4653173"/>
            <a:ext cx="780862" cy="780862"/>
          </a:xfrm>
          <a:prstGeom prst="rect">
            <a:avLst/>
          </a:prstGeom>
        </p:spPr>
      </p:pic>
      <p:graphicFrame>
        <p:nvGraphicFramePr>
          <p:cNvPr id="22" name="جدول 9">
            <a:extLst>
              <a:ext uri="{FF2B5EF4-FFF2-40B4-BE49-F238E27FC236}">
                <a16:creationId xmlns:a16="http://schemas.microsoft.com/office/drawing/2014/main" id="{3E878FA9-0CEB-28AA-1FC5-551FC94D31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903797"/>
              </p:ext>
            </p:extLst>
          </p:nvPr>
        </p:nvGraphicFramePr>
        <p:xfrm>
          <a:off x="8113679" y="5627748"/>
          <a:ext cx="3819291" cy="10058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273097">
                  <a:extLst>
                    <a:ext uri="{9D8B030D-6E8A-4147-A177-3AD203B41FA5}">
                      <a16:colId xmlns:a16="http://schemas.microsoft.com/office/drawing/2014/main" val="3961628309"/>
                    </a:ext>
                  </a:extLst>
                </a:gridCol>
                <a:gridCol w="1273097">
                  <a:extLst>
                    <a:ext uri="{9D8B030D-6E8A-4147-A177-3AD203B41FA5}">
                      <a16:colId xmlns:a16="http://schemas.microsoft.com/office/drawing/2014/main" val="3652351592"/>
                    </a:ext>
                  </a:extLst>
                </a:gridCol>
                <a:gridCol w="1273097">
                  <a:extLst>
                    <a:ext uri="{9D8B030D-6E8A-4147-A177-3AD203B41FA5}">
                      <a16:colId xmlns:a16="http://schemas.microsoft.com/office/drawing/2014/main" val="2094505604"/>
                    </a:ext>
                  </a:extLst>
                </a:gridCol>
              </a:tblGrid>
              <a:tr h="147940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302804"/>
                  </a:ext>
                </a:extLst>
              </a:tr>
              <a:tr h="480805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898629"/>
                  </a:ext>
                </a:extLst>
              </a:tr>
            </a:tbl>
          </a:graphicData>
        </a:graphic>
      </p:graphicFrame>
      <p:sp>
        <p:nvSpPr>
          <p:cNvPr id="24" name="مستطيل مستدير الزوايا 6">
            <a:extLst>
              <a:ext uri="{FF2B5EF4-FFF2-40B4-BE49-F238E27FC236}">
                <a16:creationId xmlns:a16="http://schemas.microsoft.com/office/drawing/2014/main" id="{A85C462A-3CE8-9B16-E7E8-96FBB75758BC}"/>
              </a:ext>
            </a:extLst>
          </p:cNvPr>
          <p:cNvSpPr/>
          <p:nvPr/>
        </p:nvSpPr>
        <p:spPr>
          <a:xfrm>
            <a:off x="393826" y="1649399"/>
            <a:ext cx="3637243" cy="2109046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مثلي لنسبة النعم إلى غير الله من الخلق – و نسبة النعم لنفس :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</a:rPr>
              <a:t>١-………………………….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</a:rPr>
              <a:t>٢-……………………………</a:t>
            </a:r>
          </a:p>
        </p:txBody>
      </p:sp>
      <p:sp>
        <p:nvSpPr>
          <p:cNvPr id="26" name="مستطيل مستدير الزوايا 6">
            <a:extLst>
              <a:ext uri="{FF2B5EF4-FFF2-40B4-BE49-F238E27FC236}">
                <a16:creationId xmlns:a16="http://schemas.microsoft.com/office/drawing/2014/main" id="{A877D5D5-E5BA-334E-4030-69845352B610}"/>
              </a:ext>
            </a:extLst>
          </p:cNvPr>
          <p:cNvSpPr/>
          <p:nvPr/>
        </p:nvSpPr>
        <p:spPr>
          <a:xfrm>
            <a:off x="469417" y="3950084"/>
            <a:ext cx="3637243" cy="947848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-ميزي متى يكون كفر أكبر ومتى يكون كفر أصغر؟</a:t>
            </a:r>
          </a:p>
        </p:txBody>
      </p:sp>
      <p:pic>
        <p:nvPicPr>
          <p:cNvPr id="27" name="صورة 27">
            <a:extLst>
              <a:ext uri="{FF2B5EF4-FFF2-40B4-BE49-F238E27FC236}">
                <a16:creationId xmlns:a16="http://schemas.microsoft.com/office/drawing/2014/main" id="{20E006CC-DA7E-AB6A-85CA-53AE6D4A10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591" y="4575772"/>
            <a:ext cx="742950" cy="685800"/>
          </a:xfrm>
          <a:prstGeom prst="rect">
            <a:avLst/>
          </a:prstGeom>
        </p:spPr>
      </p:pic>
      <p:graphicFrame>
        <p:nvGraphicFramePr>
          <p:cNvPr id="29" name="جدول 9">
            <a:extLst>
              <a:ext uri="{FF2B5EF4-FFF2-40B4-BE49-F238E27FC236}">
                <a16:creationId xmlns:a16="http://schemas.microsoft.com/office/drawing/2014/main" id="{97E5AD12-2B6B-F11D-E177-6F6E08397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924097"/>
              </p:ext>
            </p:extLst>
          </p:nvPr>
        </p:nvGraphicFramePr>
        <p:xfrm>
          <a:off x="257522" y="5043604"/>
          <a:ext cx="2813174" cy="15544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406587">
                  <a:extLst>
                    <a:ext uri="{9D8B030D-6E8A-4147-A177-3AD203B41FA5}">
                      <a16:colId xmlns:a16="http://schemas.microsoft.com/office/drawing/2014/main" val="3961628309"/>
                    </a:ext>
                  </a:extLst>
                </a:gridCol>
                <a:gridCol w="1406587">
                  <a:extLst>
                    <a:ext uri="{9D8B030D-6E8A-4147-A177-3AD203B41FA5}">
                      <a16:colId xmlns:a16="http://schemas.microsoft.com/office/drawing/2014/main" val="2094505604"/>
                    </a:ext>
                  </a:extLst>
                </a:gridCol>
              </a:tblGrid>
              <a:tr h="324990"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كفر أكبر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b="1" dirty="0"/>
                        <a:t>كفر أصغر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302804"/>
                  </a:ext>
                </a:extLst>
              </a:tr>
              <a:tr h="815155"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  <a:p>
                      <a:pPr rtl="1"/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898629"/>
                  </a:ext>
                </a:extLst>
              </a:tr>
            </a:tbl>
          </a:graphicData>
        </a:graphic>
      </p:graphicFrame>
      <p:pic>
        <p:nvPicPr>
          <p:cNvPr id="31" name="صورة 19">
            <a:extLst>
              <a:ext uri="{FF2B5EF4-FFF2-40B4-BE49-F238E27FC236}">
                <a16:creationId xmlns:a16="http://schemas.microsoft.com/office/drawing/2014/main" id="{0854E9B6-E8B1-6E95-B6FF-A79E2F8061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12" y="2852597"/>
            <a:ext cx="946187" cy="784643"/>
          </a:xfrm>
          <a:prstGeom prst="rect">
            <a:avLst/>
          </a:prstGeom>
        </p:spPr>
      </p:pic>
      <p:pic>
        <p:nvPicPr>
          <p:cNvPr id="32" name="صورة 32">
            <a:extLst>
              <a:ext uri="{FF2B5EF4-FFF2-40B4-BE49-F238E27FC236}">
                <a16:creationId xmlns:a16="http://schemas.microsoft.com/office/drawing/2014/main" id="{E066D38E-4E02-7116-3C2B-E9458206E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20" y="5613615"/>
            <a:ext cx="996950" cy="920262"/>
          </a:xfrm>
          <a:prstGeom prst="rect">
            <a:avLst/>
          </a:prstGeom>
        </p:spPr>
      </p:pic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DC709371-1281-9097-C723-230513AA76F9}"/>
              </a:ext>
            </a:extLst>
          </p:cNvPr>
          <p:cNvSpPr/>
          <p:nvPr/>
        </p:nvSpPr>
        <p:spPr>
          <a:xfrm>
            <a:off x="3651408" y="5259054"/>
            <a:ext cx="3079876" cy="13640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 نسبة النعم إلى التنفس يعد كفرا أصغر ويسمى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……………………………………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37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عنصر نائب للمحتوى 4">
            <a:extLst>
              <a:ext uri="{FF2B5EF4-FFF2-40B4-BE49-F238E27FC236}">
                <a16:creationId xmlns:a16="http://schemas.microsoft.com/office/drawing/2014/main" id="{38D60D6E-BFB2-3B7A-AAA9-51DBDD55E2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317946"/>
              </p:ext>
            </p:extLst>
          </p:nvPr>
        </p:nvGraphicFramePr>
        <p:xfrm>
          <a:off x="2778911" y="243523"/>
          <a:ext cx="9153304" cy="947848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737116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73726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656396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786066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45842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الصف 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المادة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نوع النشاط 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موضوع الدرس </a:t>
                      </a:r>
                    </a:p>
                  </a:txBody>
                  <a:tcPr marL="83847" marR="83847" marT="41923" marB="41923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596933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الثالث متوسط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توحيد 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التحليل </a:t>
                      </a:r>
                    </a:p>
                    <a:p>
                      <a:pPr algn="ctr" rtl="1"/>
                      <a:r>
                        <a:rPr lang="ar-SA" sz="1700" b="1" dirty="0"/>
                        <a:t>إصدار حكم 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سب الدهر </a:t>
                      </a:r>
                    </a:p>
                  </a:txBody>
                  <a:tcPr marL="83847" marR="83847" marT="41923" marB="41923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986C2BC8-575E-F670-4017-989F0C620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21" y="243523"/>
            <a:ext cx="2042058" cy="1237423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057C78D6-4099-DF43-6F12-45AB1A7B4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664" y="1437169"/>
            <a:ext cx="1848415" cy="2250913"/>
          </a:xfrm>
          <a:prstGeom prst="rect">
            <a:avLst/>
          </a:prstGeom>
        </p:spPr>
      </p:pic>
      <p:graphicFrame>
        <p:nvGraphicFramePr>
          <p:cNvPr id="9" name="رسم تخطيطي 8">
            <a:extLst>
              <a:ext uri="{FF2B5EF4-FFF2-40B4-BE49-F238E27FC236}">
                <a16:creationId xmlns:a16="http://schemas.microsoft.com/office/drawing/2014/main" id="{E09626D3-E0C5-0ADB-CA37-BAC8DF2093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7040404"/>
              </p:ext>
            </p:extLst>
          </p:nvPr>
        </p:nvGraphicFramePr>
        <p:xfrm>
          <a:off x="3719406" y="1659802"/>
          <a:ext cx="5421194" cy="3609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صورة 10">
            <a:extLst>
              <a:ext uri="{FF2B5EF4-FFF2-40B4-BE49-F238E27FC236}">
                <a16:creationId xmlns:a16="http://schemas.microsoft.com/office/drawing/2014/main" id="{76EBD07B-AFE3-4F72-1CE1-47BC6F5513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64" y="1659802"/>
            <a:ext cx="929572" cy="858066"/>
          </a:xfrm>
          <a:prstGeom prst="rect">
            <a:avLst/>
          </a:prstGeom>
        </p:spPr>
      </p:pic>
      <p:sp>
        <p:nvSpPr>
          <p:cNvPr id="12" name="مستطيل مستدير الزوايا 6">
            <a:extLst>
              <a:ext uri="{FF2B5EF4-FFF2-40B4-BE49-F238E27FC236}">
                <a16:creationId xmlns:a16="http://schemas.microsoft.com/office/drawing/2014/main" id="{02FDA25E-213C-DDE4-8204-B54DC5C20C0B}"/>
              </a:ext>
            </a:extLst>
          </p:cNvPr>
          <p:cNvSpPr/>
          <p:nvPr/>
        </p:nvSpPr>
        <p:spPr>
          <a:xfrm>
            <a:off x="409920" y="2639992"/>
            <a:ext cx="2796101" cy="1493611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مثلي لعبارات سب الدهر؟</a:t>
            </a:r>
          </a:p>
          <a:p>
            <a:pPr algn="ctr"/>
            <a:endParaRPr lang="ar-SA" sz="1600" b="1" dirty="0">
              <a:solidFill>
                <a:schemeClr val="tx1"/>
              </a:solidFill>
            </a:endParaRPr>
          </a:p>
          <a:p>
            <a:pPr algn="ctr"/>
            <a:endParaRPr lang="ar-SA" sz="1600" b="1" dirty="0">
              <a:solidFill>
                <a:schemeClr val="tx1"/>
              </a:solidFill>
            </a:endParaRPr>
          </a:p>
          <a:p>
            <a:pPr algn="ctr"/>
            <a:endParaRPr lang="ar-SA" sz="1600" b="1" dirty="0">
              <a:solidFill>
                <a:schemeClr val="tx1"/>
              </a:solidFill>
            </a:endParaRPr>
          </a:p>
          <a:p>
            <a:pPr algn="ctr"/>
            <a:endParaRPr lang="ar-SA" sz="1600" b="1" dirty="0">
              <a:solidFill>
                <a:schemeClr val="tx1"/>
              </a:solidFill>
            </a:endParaRPr>
          </a:p>
          <a:p>
            <a:pPr algn="ctr"/>
            <a:endParaRPr lang="ar-SA" sz="1600" b="1" dirty="0">
              <a:solidFill>
                <a:schemeClr val="tx1"/>
              </a:solidFill>
            </a:endParaRPr>
          </a:p>
        </p:txBody>
      </p:sp>
      <p:pic>
        <p:nvPicPr>
          <p:cNvPr id="13" name="صورة 13">
            <a:extLst>
              <a:ext uri="{FF2B5EF4-FFF2-40B4-BE49-F238E27FC236}">
                <a16:creationId xmlns:a16="http://schemas.microsoft.com/office/drawing/2014/main" id="{A03F171E-D147-4D34-64E7-F9DE0D7B53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664" y="4971048"/>
            <a:ext cx="1848416" cy="1629549"/>
          </a:xfrm>
          <a:prstGeom prst="rect">
            <a:avLst/>
          </a:prstGeom>
        </p:spPr>
      </p:pic>
      <p:pic>
        <p:nvPicPr>
          <p:cNvPr id="14" name="صورة 14">
            <a:extLst>
              <a:ext uri="{FF2B5EF4-FFF2-40B4-BE49-F238E27FC236}">
                <a16:creationId xmlns:a16="http://schemas.microsoft.com/office/drawing/2014/main" id="{F384907E-F3E1-4617-4134-BA640B4462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439" y="5785823"/>
            <a:ext cx="713713" cy="7137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مستطيل مستدير الزوايا 6">
            <a:extLst>
              <a:ext uri="{FF2B5EF4-FFF2-40B4-BE49-F238E27FC236}">
                <a16:creationId xmlns:a16="http://schemas.microsoft.com/office/drawing/2014/main" id="{7790023D-4B56-4C97-1101-12EE7E49FBC7}"/>
              </a:ext>
            </a:extLst>
          </p:cNvPr>
          <p:cNvSpPr/>
          <p:nvPr/>
        </p:nvSpPr>
        <p:spPr>
          <a:xfrm>
            <a:off x="4262413" y="6323950"/>
            <a:ext cx="4153026" cy="351172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ميزي العبارة التي تكون من وصف الدهر ، وليس من سبه  – ولا حرج في ذلك؟</a:t>
            </a:r>
          </a:p>
          <a:p>
            <a:pPr algn="ctr"/>
            <a:endParaRPr lang="ar-SA" sz="1600" b="1" dirty="0">
              <a:solidFill>
                <a:schemeClr val="tx1"/>
              </a:solidFill>
            </a:endParaRPr>
          </a:p>
          <a:p>
            <a:pPr algn="ctr"/>
            <a:endParaRPr lang="ar-SA" sz="1600" b="1" dirty="0">
              <a:solidFill>
                <a:schemeClr val="tx1"/>
              </a:solidFill>
            </a:endParaRPr>
          </a:p>
          <a:p>
            <a:pPr algn="ctr"/>
            <a:endParaRPr lang="ar-SA" sz="1600" b="1" dirty="0">
              <a:solidFill>
                <a:schemeClr val="tx1"/>
              </a:solidFill>
            </a:endParaRPr>
          </a:p>
          <a:p>
            <a:pPr algn="ctr"/>
            <a:endParaRPr lang="ar-SA" sz="1600" b="1" dirty="0">
              <a:solidFill>
                <a:schemeClr val="tx1"/>
              </a:solidFill>
            </a:endParaRPr>
          </a:p>
          <a:p>
            <a:pPr algn="ctr"/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18" name="مستطيل مستدير الزوايا 6">
            <a:extLst>
              <a:ext uri="{FF2B5EF4-FFF2-40B4-BE49-F238E27FC236}">
                <a16:creationId xmlns:a16="http://schemas.microsoft.com/office/drawing/2014/main" id="{C6F7504B-29E1-E44F-3CDA-55E4C28C639E}"/>
              </a:ext>
            </a:extLst>
          </p:cNvPr>
          <p:cNvSpPr/>
          <p:nvPr/>
        </p:nvSpPr>
        <p:spPr>
          <a:xfrm>
            <a:off x="131539" y="4453211"/>
            <a:ext cx="3504211" cy="2046325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b="1" dirty="0">
                <a:solidFill>
                  <a:schemeClr val="tx1"/>
                </a:solidFill>
              </a:rPr>
              <a:t>-هذا يوم شديد الحرارة.</a:t>
            </a:r>
          </a:p>
          <a:p>
            <a:r>
              <a:rPr lang="ar-SA" b="1" dirty="0">
                <a:solidFill>
                  <a:schemeClr val="tx1"/>
                </a:solidFill>
              </a:rPr>
              <a:t>-لعن الله الساعة التي عرفتك فيها.</a:t>
            </a:r>
          </a:p>
          <a:p>
            <a:r>
              <a:rPr lang="ar-SA" b="1" dirty="0">
                <a:solidFill>
                  <a:schemeClr val="tx1"/>
                </a:solidFill>
              </a:rPr>
              <a:t>-(هذا يوم عصيب).</a:t>
            </a:r>
          </a:p>
          <a:p>
            <a:r>
              <a:rPr lang="ar-SA" b="1" dirty="0">
                <a:solidFill>
                  <a:schemeClr val="tx1"/>
                </a:solidFill>
              </a:rPr>
              <a:t>-هذه أيام طويلة .</a:t>
            </a:r>
          </a:p>
          <a:p>
            <a:r>
              <a:rPr lang="ar-SA" b="1" dirty="0">
                <a:solidFill>
                  <a:schemeClr val="tx1"/>
                </a:solidFill>
              </a:rPr>
              <a:t>-الزمن غدار .</a:t>
            </a:r>
          </a:p>
          <a:p>
            <a:r>
              <a:rPr lang="ar-SA" b="1" dirty="0">
                <a:solidFill>
                  <a:schemeClr val="tx1"/>
                </a:solidFill>
              </a:rPr>
              <a:t>-كان يوما شاق ملئ بالعمل. </a:t>
            </a:r>
          </a:p>
        </p:txBody>
      </p:sp>
      <p:sp>
        <p:nvSpPr>
          <p:cNvPr id="20" name="سهم: منحني 19">
            <a:extLst>
              <a:ext uri="{FF2B5EF4-FFF2-40B4-BE49-F238E27FC236}">
                <a16:creationId xmlns:a16="http://schemas.microsoft.com/office/drawing/2014/main" id="{84A5DDBF-7E2A-5FB0-C1DE-BCD4775D14E2}"/>
              </a:ext>
            </a:extLst>
          </p:cNvPr>
          <p:cNvSpPr/>
          <p:nvPr/>
        </p:nvSpPr>
        <p:spPr>
          <a:xfrm rot="12425841">
            <a:off x="3738111" y="5786874"/>
            <a:ext cx="1006311" cy="1074152"/>
          </a:xfrm>
          <a:prstGeom prst="bentArrow">
            <a:avLst>
              <a:gd name="adj1" fmla="val 19953"/>
              <a:gd name="adj2" fmla="val 37495"/>
              <a:gd name="adj3" fmla="val 21137"/>
              <a:gd name="adj4" fmla="val 656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B8FF07EE-D786-1FD1-79AD-E27D8A5ADFFB}"/>
              </a:ext>
            </a:extLst>
          </p:cNvPr>
          <p:cNvSpPr/>
          <p:nvPr/>
        </p:nvSpPr>
        <p:spPr>
          <a:xfrm>
            <a:off x="10142899" y="3614593"/>
            <a:ext cx="1429944" cy="14299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الدهر : </a:t>
            </a:r>
          </a:p>
          <a:p>
            <a:pPr algn="ctr"/>
            <a:r>
              <a:rPr lang="ar-SA" b="1" dirty="0">
                <a:solidFill>
                  <a:schemeClr val="tx1"/>
                </a:solidFill>
              </a:rPr>
              <a:t>هو الزمن و الأيام .</a:t>
            </a:r>
          </a:p>
        </p:txBody>
      </p:sp>
    </p:spTree>
    <p:extLst>
      <p:ext uri="{BB962C8B-B14F-4D97-AF65-F5344CB8AC3E}">
        <p14:creationId xmlns:p14="http://schemas.microsoft.com/office/powerpoint/2010/main" val="126149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عنصر نائب للمحتوى 4">
            <a:extLst>
              <a:ext uri="{FF2B5EF4-FFF2-40B4-BE49-F238E27FC236}">
                <a16:creationId xmlns:a16="http://schemas.microsoft.com/office/drawing/2014/main" id="{87A85C16-D4B5-0A8B-EE9D-3A00B82BD9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1247440"/>
              </p:ext>
            </p:extLst>
          </p:nvPr>
        </p:nvGraphicFramePr>
        <p:xfrm>
          <a:off x="3156138" y="228694"/>
          <a:ext cx="8801227" cy="947848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1670298">
                  <a:extLst>
                    <a:ext uri="{9D8B030D-6E8A-4147-A177-3AD203B41FA5}">
                      <a16:colId xmlns:a16="http://schemas.microsoft.com/office/drawing/2014/main" val="325797625"/>
                    </a:ext>
                  </a:extLst>
                </a:gridCol>
                <a:gridCol w="936272">
                  <a:extLst>
                    <a:ext uri="{9D8B030D-6E8A-4147-A177-3AD203B41FA5}">
                      <a16:colId xmlns:a16="http://schemas.microsoft.com/office/drawing/2014/main" val="3313949602"/>
                    </a:ext>
                  </a:extLst>
                </a:gridCol>
                <a:gridCol w="1592684">
                  <a:extLst>
                    <a:ext uri="{9D8B030D-6E8A-4147-A177-3AD203B41FA5}">
                      <a16:colId xmlns:a16="http://schemas.microsoft.com/office/drawing/2014/main" val="1799217695"/>
                    </a:ext>
                  </a:extLst>
                </a:gridCol>
                <a:gridCol w="4601973">
                  <a:extLst>
                    <a:ext uri="{9D8B030D-6E8A-4147-A177-3AD203B41FA5}">
                      <a16:colId xmlns:a16="http://schemas.microsoft.com/office/drawing/2014/main" val="2139891429"/>
                    </a:ext>
                  </a:extLst>
                </a:gridCol>
              </a:tblGrid>
              <a:tr h="345842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الصف 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المادة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نوع النشاط 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موضوع الدرس </a:t>
                      </a:r>
                    </a:p>
                  </a:txBody>
                  <a:tcPr marL="83847" marR="83847" marT="41923" marB="41923"/>
                </a:tc>
                <a:extLst>
                  <a:ext uri="{0D108BD9-81ED-4DB2-BD59-A6C34878D82A}">
                    <a16:rowId xmlns:a16="http://schemas.microsoft.com/office/drawing/2014/main" val="2936104983"/>
                  </a:ext>
                </a:extLst>
              </a:tr>
              <a:tr h="596933"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الثالث متوسط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توحيد 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700" b="1" dirty="0"/>
                        <a:t>التحليل </a:t>
                      </a:r>
                    </a:p>
                    <a:p>
                      <a:pPr algn="ctr" rtl="1"/>
                      <a:r>
                        <a:rPr lang="ar-SA" sz="1700" b="1" dirty="0"/>
                        <a:t>إصدار حكم </a:t>
                      </a:r>
                    </a:p>
                  </a:txBody>
                  <a:tcPr marL="83847" marR="83847" marT="41923" marB="41923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سب الريح </a:t>
                      </a:r>
                    </a:p>
                  </a:txBody>
                  <a:tcPr marL="83847" marR="83847" marT="41923" marB="41923"/>
                </a:tc>
                <a:extLst>
                  <a:ext uri="{0D108BD9-81ED-4DB2-BD59-A6C34878D82A}">
                    <a16:rowId xmlns:a16="http://schemas.microsoft.com/office/drawing/2014/main" val="3948272802"/>
                  </a:ext>
                </a:extLst>
              </a:tr>
            </a:tbl>
          </a:graphicData>
        </a:graphic>
      </p:graphicFrame>
      <p:pic>
        <p:nvPicPr>
          <p:cNvPr id="7" name="صورة 13">
            <a:extLst>
              <a:ext uri="{FF2B5EF4-FFF2-40B4-BE49-F238E27FC236}">
                <a16:creationId xmlns:a16="http://schemas.microsoft.com/office/drawing/2014/main" id="{BE3B09A5-9A87-8A24-68C4-797EDA2AD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21" y="243523"/>
            <a:ext cx="2042058" cy="1237423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E64978D4-FAB1-E8D0-143C-C3974AD3F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24" y="1480946"/>
            <a:ext cx="3583663" cy="2615384"/>
          </a:xfrm>
          <a:prstGeom prst="rect">
            <a:avLst/>
          </a:prstGeom>
        </p:spPr>
      </p:pic>
      <p:cxnSp>
        <p:nvCxnSpPr>
          <p:cNvPr id="10" name="موصل: منحني 9">
            <a:extLst>
              <a:ext uri="{FF2B5EF4-FFF2-40B4-BE49-F238E27FC236}">
                <a16:creationId xmlns:a16="http://schemas.microsoft.com/office/drawing/2014/main" id="{06BF0EBE-99A0-7693-84D9-7D560E4D87BF}"/>
              </a:ext>
            </a:extLst>
          </p:cNvPr>
          <p:cNvCxnSpPr>
            <a:cxnSpLocks/>
          </p:cNvCxnSpPr>
          <p:nvPr/>
        </p:nvCxnSpPr>
        <p:spPr>
          <a:xfrm>
            <a:off x="8261287" y="1848416"/>
            <a:ext cx="1672376" cy="115683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موصل: منحني 15">
            <a:extLst>
              <a:ext uri="{FF2B5EF4-FFF2-40B4-BE49-F238E27FC236}">
                <a16:creationId xmlns:a16="http://schemas.microsoft.com/office/drawing/2014/main" id="{A7B6EB42-E433-00BC-3686-FF926EEE2C02}"/>
              </a:ext>
            </a:extLst>
          </p:cNvPr>
          <p:cNvCxnSpPr>
            <a:cxnSpLocks/>
          </p:cNvCxnSpPr>
          <p:nvPr/>
        </p:nvCxnSpPr>
        <p:spPr>
          <a:xfrm>
            <a:off x="8261287" y="4096330"/>
            <a:ext cx="1244852" cy="58129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954A9DB6-E69F-D08E-E893-970407171601}"/>
              </a:ext>
            </a:extLst>
          </p:cNvPr>
          <p:cNvSpPr/>
          <p:nvPr/>
        </p:nvSpPr>
        <p:spPr>
          <a:xfrm>
            <a:off x="9933663" y="1848416"/>
            <a:ext cx="2150198" cy="2150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 معنى سب الريح؟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76E2AEC8-6DF7-386C-2E2B-B2D95980E1F2}"/>
              </a:ext>
            </a:extLst>
          </p:cNvPr>
          <p:cNvSpPr/>
          <p:nvPr/>
        </p:nvSpPr>
        <p:spPr>
          <a:xfrm>
            <a:off x="9411833" y="4096330"/>
            <a:ext cx="2150198" cy="2150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 حكم سبها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4E6C5611-0B71-507E-457B-271E16945D47}"/>
              </a:ext>
            </a:extLst>
          </p:cNvPr>
          <p:cNvSpPr/>
          <p:nvPr/>
        </p:nvSpPr>
        <p:spPr>
          <a:xfrm>
            <a:off x="6768819" y="4768204"/>
            <a:ext cx="1778723" cy="17787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-عللي جاء النهي عن سبها 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31" name="موصل: منحني 30">
            <a:extLst>
              <a:ext uri="{FF2B5EF4-FFF2-40B4-BE49-F238E27FC236}">
                <a16:creationId xmlns:a16="http://schemas.microsoft.com/office/drawing/2014/main" id="{07531F38-DAD6-CB08-AECD-71147A3B9970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79508" y="1848416"/>
            <a:ext cx="1798117" cy="125742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موصل: منحني 35">
            <a:extLst>
              <a:ext uri="{FF2B5EF4-FFF2-40B4-BE49-F238E27FC236}">
                <a16:creationId xmlns:a16="http://schemas.microsoft.com/office/drawing/2014/main" id="{1F284941-F9D4-A369-FB85-EC360DA5DF90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6702083" y="4096330"/>
            <a:ext cx="956098" cy="671874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شكل بيضاوي 40">
            <a:extLst>
              <a:ext uri="{FF2B5EF4-FFF2-40B4-BE49-F238E27FC236}">
                <a16:creationId xmlns:a16="http://schemas.microsoft.com/office/drawing/2014/main" id="{59029D7F-5C52-EC21-6031-BCB3D3EC98FA}"/>
              </a:ext>
            </a:extLst>
          </p:cNvPr>
          <p:cNvSpPr/>
          <p:nvPr/>
        </p:nvSpPr>
        <p:spPr>
          <a:xfrm>
            <a:off x="653863" y="1713539"/>
            <a:ext cx="2150198" cy="2150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-مثلي لعبارات سب الريح؟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43" name="موصل: منحني 42">
            <a:extLst>
              <a:ext uri="{FF2B5EF4-FFF2-40B4-BE49-F238E27FC236}">
                <a16:creationId xmlns:a16="http://schemas.microsoft.com/office/drawing/2014/main" id="{B31F68DD-890C-88EC-EDD7-8D901C0D141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04062" y="3429000"/>
            <a:ext cx="1922651" cy="120487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E3D35883-3EF1-7A5A-6A66-09F7CF25EC76}"/>
              </a:ext>
            </a:extLst>
          </p:cNvPr>
          <p:cNvSpPr/>
          <p:nvPr/>
        </p:nvSpPr>
        <p:spPr>
          <a:xfrm>
            <a:off x="575618" y="3998614"/>
            <a:ext cx="2150198" cy="2150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-مثلي لعبارات وصف الريج الجائز؟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  <p:cxnSp>
        <p:nvCxnSpPr>
          <p:cNvPr id="53" name="موصل: منحني 52">
            <a:extLst>
              <a:ext uri="{FF2B5EF4-FFF2-40B4-BE49-F238E27FC236}">
                <a16:creationId xmlns:a16="http://schemas.microsoft.com/office/drawing/2014/main" id="{A040B506-AAD1-32C9-D053-B1967744FF0F}"/>
              </a:ext>
            </a:extLst>
          </p:cNvPr>
          <p:cNvCxnSpPr>
            <a:cxnSpLocks/>
          </p:cNvCxnSpPr>
          <p:nvPr/>
        </p:nvCxnSpPr>
        <p:spPr>
          <a:xfrm rot="5400000">
            <a:off x="4610854" y="4191278"/>
            <a:ext cx="1075101" cy="88520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شكل بيضاوي 57">
            <a:extLst>
              <a:ext uri="{FF2B5EF4-FFF2-40B4-BE49-F238E27FC236}">
                <a16:creationId xmlns:a16="http://schemas.microsoft.com/office/drawing/2014/main" id="{42C7F5CF-87B3-4AA4-366B-0628781354DE}"/>
              </a:ext>
            </a:extLst>
          </p:cNvPr>
          <p:cNvSpPr/>
          <p:nvPr/>
        </p:nvSpPr>
        <p:spPr>
          <a:xfrm>
            <a:off x="3440805" y="4582466"/>
            <a:ext cx="2764589" cy="2150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-ماهو الدعاء الذي يسن قوله عند هبوب الريح؟</a:t>
            </a: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  <a:p>
            <a:pPr algn="ctr"/>
            <a:endParaRPr lang="ar-S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38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01FE775-CE89-A8F0-D5F8-6C41535539AD}"/>
              </a:ext>
            </a:extLst>
          </p:cNvPr>
          <p:cNvSpPr/>
          <p:nvPr/>
        </p:nvSpPr>
        <p:spPr>
          <a:xfrm>
            <a:off x="1282574" y="2514600"/>
            <a:ext cx="6371628" cy="1828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tx1"/>
                </a:solidFill>
              </a:rPr>
              <a:t>مادة التفسير </a:t>
            </a: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id="{01F0E58A-52C8-D77E-6E7B-5A5DD823D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45" y="1346200"/>
            <a:ext cx="4165600" cy="4165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883644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37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37</vt:i4>
      </vt:variant>
    </vt:vector>
  </HeadingPairs>
  <TitlesOfParts>
    <vt:vector size="38" baseType="lpstr">
      <vt:lpstr>نسق Office</vt:lpstr>
      <vt:lpstr>ملف أوراق العمل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ملف أوراق العمل </dc:title>
  <dc:creator>sharifah12356@outlook.sa</dc:creator>
  <cp:lastModifiedBy>sharifah12356@outlook.sa</cp:lastModifiedBy>
  <cp:revision>39</cp:revision>
  <dcterms:created xsi:type="dcterms:W3CDTF">2023-08-26T04:17:11Z</dcterms:created>
  <dcterms:modified xsi:type="dcterms:W3CDTF">2023-09-16T17:23:34Z</dcterms:modified>
</cp:coreProperties>
</file>