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BC420-1DE5-2568-04DA-37146F1E1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B8C4E8B-E765-D4FE-B835-399F70A5E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190250-B311-0D04-4F7D-F6011091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936538-2EFC-A00D-6A40-27AD6568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770D6B-C55A-9954-953D-09D879C3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151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C793CE-47C5-0728-076B-24AFFA56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C4EAED-52F1-B287-9CD0-05CCC3C89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149BB5-FD74-5CCD-3E29-8729CDF8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1A8099-E42B-A702-9565-5B161931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097C1D-9C71-7E35-5D6E-77B07727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38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394A83-DD69-413C-00A1-572DF042D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DBDB029-7171-22BA-18EF-DF2353D30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C417CF-A736-7E18-53C0-7AC00F49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3D7CBF-5EFC-F9B4-AE50-47E806C6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B725E6-CF9A-02F2-54DE-1536A24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99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D783AE-DA6B-FA50-527D-A589140D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C69709-D504-09A9-564B-3FB5C707D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0B11AE-5E74-79BD-E4A5-C05BBD36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8F03CF-30BE-0F4B-DC44-4B53DBF3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CD67E5-3A0B-9DC3-0C5B-666B6AE6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318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CF165-B177-9639-ADA1-76EFB3EF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7B92D9-5DD0-2756-B74B-02EA2ED6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00BE35-0510-BBFD-7F91-2FC312F2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A92BFB-0F12-5A1B-652A-03D12E65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A07742-DC36-9195-FCD4-75C27285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625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DE5E41-64FB-D08B-2FC0-E2FFD94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921719-B59A-1741-3F35-DF0451600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6E31BE-DDE0-0ECB-63AD-E125F9EA2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D21135-FC22-662F-FEA9-A4D46A3F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0FB5D1-F431-5735-1592-24241E3C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62A582-739E-3FDB-CA3F-3FA18733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834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F48517-E6C8-7C4B-D3AA-ADC343E4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54A3EA-89EA-50A2-8B43-7C45A1D79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115DCF-A288-19C1-1D33-EA3F5B088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ED5EBCD-33C4-2A5C-141F-DAD254AA0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9C248B7-ED2D-38BB-D37E-80F5CCC2D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7C46C74-8F01-9D9A-C508-6F42F46B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81BB3C9-F5D2-AB28-457F-84F88286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C2A467-9D78-1E75-6347-D0B77261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29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1DDC8D-F894-C0EE-6C68-310CC25E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FCA903E-3C45-B635-017D-9F82BE15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389CAB7-80AD-957C-C2D0-9E7B9BB0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1CFEFB-63F9-9013-4255-3389956A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39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FE45CD-4E2B-8797-51EA-FFEE5A4B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915972-7134-AC2E-F4B2-AACFD8D3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760B66-F41D-0824-40D3-E1B84FBC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262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43402-BCCF-A71B-AABF-B7862B47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93219F-0927-65CC-7370-C45A5A4A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ABDCC3-FD28-54FA-3CE3-23307233C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B57A853-8354-613D-7291-350A9734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AF1438-4995-CCD9-96C3-FBC44060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BBC71D-D742-81E5-16BA-7977F470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88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AFFAF5-A61D-A808-F8EC-E31F100E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8B104C7-03AE-4CBD-ED78-DDCA9C12C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A8BB9E6-40E0-391E-FF44-7FD3567EC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47A927-4865-7F40-DB0C-2AF7F463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AAF74E3-166B-D767-56E2-961D3689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D7AF51-4877-1BA4-BD03-D0FF68DE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622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6AAEC7-8046-2399-7862-C970366F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DCEAF0-CCB9-2DC5-E751-40AB631E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725D33-0768-02D5-BFEA-A315B7BBC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0B11-3371-4914-9E1A-62814887097B}" type="datetimeFigureOut">
              <a:rPr lang="ar-SA" smtClean="0"/>
              <a:t>10/11/43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99B9AD-A93C-0133-E353-DAFA0982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FAEA5B-CB2A-6B52-3EF5-76A9A16BF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7611-BCBC-4BA5-922F-BBD0361EB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8033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">
            <a:extLst>
              <a:ext uri="{FF2B5EF4-FFF2-40B4-BE49-F238E27FC236}">
                <a16:creationId xmlns:a16="http://schemas.microsoft.com/office/drawing/2014/main" id="{5A6F38AC-3718-D0A1-1492-B40F7FF7D5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7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0">
            <a:extLst>
              <a:ext uri="{FF2B5EF4-FFF2-40B4-BE49-F238E27FC236}">
                <a16:creationId xmlns:a16="http://schemas.microsoft.com/office/drawing/2014/main" id="{C42C3164-D3CF-483E-8F33-0FFCD803F0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1">
            <a:extLst>
              <a:ext uri="{FF2B5EF4-FFF2-40B4-BE49-F238E27FC236}">
                <a16:creationId xmlns:a16="http://schemas.microsoft.com/office/drawing/2014/main" id="{587EC228-9202-8B43-E13D-330A08CF7E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2">
            <a:extLst>
              <a:ext uri="{FF2B5EF4-FFF2-40B4-BE49-F238E27FC236}">
                <a16:creationId xmlns:a16="http://schemas.microsoft.com/office/drawing/2014/main" id="{09865D02-4C32-CE9C-6175-EFD7EFCCB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3">
            <a:extLst>
              <a:ext uri="{FF2B5EF4-FFF2-40B4-BE49-F238E27FC236}">
                <a16:creationId xmlns:a16="http://schemas.microsoft.com/office/drawing/2014/main" id="{8FC9F949-FE20-9788-0BFD-CC99CB2E7C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4">
            <a:extLst>
              <a:ext uri="{FF2B5EF4-FFF2-40B4-BE49-F238E27FC236}">
                <a16:creationId xmlns:a16="http://schemas.microsoft.com/office/drawing/2014/main" id="{256A69E9-CF68-30FE-AAEE-1CD8A56AE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5">
            <a:extLst>
              <a:ext uri="{FF2B5EF4-FFF2-40B4-BE49-F238E27FC236}">
                <a16:creationId xmlns:a16="http://schemas.microsoft.com/office/drawing/2014/main" id="{59E057A0-F05C-B640-D566-488098AEB7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1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6">
            <a:extLst>
              <a:ext uri="{FF2B5EF4-FFF2-40B4-BE49-F238E27FC236}">
                <a16:creationId xmlns:a16="http://schemas.microsoft.com/office/drawing/2014/main" id="{9AB95203-ED79-6B03-1B89-4D62AE652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4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7">
            <a:extLst>
              <a:ext uri="{FF2B5EF4-FFF2-40B4-BE49-F238E27FC236}">
                <a16:creationId xmlns:a16="http://schemas.microsoft.com/office/drawing/2014/main" id="{3B2F35BA-732F-C21F-FE71-D788F2DDE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8">
            <a:extLst>
              <a:ext uri="{FF2B5EF4-FFF2-40B4-BE49-F238E27FC236}">
                <a16:creationId xmlns:a16="http://schemas.microsoft.com/office/drawing/2014/main" id="{CC8F337C-6A59-FB4B-0836-CBFDA228BC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19">
            <a:extLst>
              <a:ext uri="{FF2B5EF4-FFF2-40B4-BE49-F238E27FC236}">
                <a16:creationId xmlns:a16="http://schemas.microsoft.com/office/drawing/2014/main" id="{89C9290D-B2E3-35A7-6C26-47FE00767C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2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">
            <a:extLst>
              <a:ext uri="{FF2B5EF4-FFF2-40B4-BE49-F238E27FC236}">
                <a16:creationId xmlns:a16="http://schemas.microsoft.com/office/drawing/2014/main" id="{530423E2-043E-2B2E-3DCB-2DD7E633FD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2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0">
            <a:extLst>
              <a:ext uri="{FF2B5EF4-FFF2-40B4-BE49-F238E27FC236}">
                <a16:creationId xmlns:a16="http://schemas.microsoft.com/office/drawing/2014/main" id="{813A42ED-3CE5-F408-063A-D6AE06501C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1">
            <a:extLst>
              <a:ext uri="{FF2B5EF4-FFF2-40B4-BE49-F238E27FC236}">
                <a16:creationId xmlns:a16="http://schemas.microsoft.com/office/drawing/2014/main" id="{E668FA9F-5890-837E-A102-AB7BE5D59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5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2">
            <a:extLst>
              <a:ext uri="{FF2B5EF4-FFF2-40B4-BE49-F238E27FC236}">
                <a16:creationId xmlns:a16="http://schemas.microsoft.com/office/drawing/2014/main" id="{7975EA12-6F65-F464-9CC4-5D766E2596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3">
            <a:extLst>
              <a:ext uri="{FF2B5EF4-FFF2-40B4-BE49-F238E27FC236}">
                <a16:creationId xmlns:a16="http://schemas.microsoft.com/office/drawing/2014/main" id="{6D7CDBA9-41CD-518E-17A3-310263BE5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4">
            <a:extLst>
              <a:ext uri="{FF2B5EF4-FFF2-40B4-BE49-F238E27FC236}">
                <a16:creationId xmlns:a16="http://schemas.microsoft.com/office/drawing/2014/main" id="{358F6A30-7660-E27A-B0F5-D3EA1C017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54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5">
            <a:extLst>
              <a:ext uri="{FF2B5EF4-FFF2-40B4-BE49-F238E27FC236}">
                <a16:creationId xmlns:a16="http://schemas.microsoft.com/office/drawing/2014/main" id="{845E894A-9B66-1AFC-948C-448CEDFD84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6">
            <a:extLst>
              <a:ext uri="{FF2B5EF4-FFF2-40B4-BE49-F238E27FC236}">
                <a16:creationId xmlns:a16="http://schemas.microsoft.com/office/drawing/2014/main" id="{70DC5783-FD22-A7C0-F9AD-7415C5D41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7">
            <a:extLst>
              <a:ext uri="{FF2B5EF4-FFF2-40B4-BE49-F238E27FC236}">
                <a16:creationId xmlns:a16="http://schemas.microsoft.com/office/drawing/2014/main" id="{46E5BB22-CFB5-CD67-05AF-A643A0B6CC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92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8">
            <a:extLst>
              <a:ext uri="{FF2B5EF4-FFF2-40B4-BE49-F238E27FC236}">
                <a16:creationId xmlns:a16="http://schemas.microsoft.com/office/drawing/2014/main" id="{00460F62-AAD2-8348-4581-186EAC84A4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29">
            <a:extLst>
              <a:ext uri="{FF2B5EF4-FFF2-40B4-BE49-F238E27FC236}">
                <a16:creationId xmlns:a16="http://schemas.microsoft.com/office/drawing/2014/main" id="{86B5FA52-E840-D40A-6A78-BCB8586C15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">
            <a:extLst>
              <a:ext uri="{FF2B5EF4-FFF2-40B4-BE49-F238E27FC236}">
                <a16:creationId xmlns:a16="http://schemas.microsoft.com/office/drawing/2014/main" id="{F3EAC0A8-7C79-1B86-F5F7-BC31972EB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6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0">
            <a:extLst>
              <a:ext uri="{FF2B5EF4-FFF2-40B4-BE49-F238E27FC236}">
                <a16:creationId xmlns:a16="http://schemas.microsoft.com/office/drawing/2014/main" id="{B2FE47A6-3E38-FB45-DD6B-328367C59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1">
            <a:extLst>
              <a:ext uri="{FF2B5EF4-FFF2-40B4-BE49-F238E27FC236}">
                <a16:creationId xmlns:a16="http://schemas.microsoft.com/office/drawing/2014/main" id="{93FE6D63-D20E-20DB-58FC-412D302B9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57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2">
            <a:extLst>
              <a:ext uri="{FF2B5EF4-FFF2-40B4-BE49-F238E27FC236}">
                <a16:creationId xmlns:a16="http://schemas.microsoft.com/office/drawing/2014/main" id="{F275B660-EDE5-3235-D80F-4176F3A20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21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3">
            <a:extLst>
              <a:ext uri="{FF2B5EF4-FFF2-40B4-BE49-F238E27FC236}">
                <a16:creationId xmlns:a16="http://schemas.microsoft.com/office/drawing/2014/main" id="{8FF86934-E876-ECA4-E9C8-6DA4289C0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1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4">
            <a:extLst>
              <a:ext uri="{FF2B5EF4-FFF2-40B4-BE49-F238E27FC236}">
                <a16:creationId xmlns:a16="http://schemas.microsoft.com/office/drawing/2014/main" id="{A1EC378F-4A2D-0657-19E8-F41D22798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41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5">
            <a:extLst>
              <a:ext uri="{FF2B5EF4-FFF2-40B4-BE49-F238E27FC236}">
                <a16:creationId xmlns:a16="http://schemas.microsoft.com/office/drawing/2014/main" id="{53811F2D-CF0F-C50F-8EB4-ACA4F49090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43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6">
            <a:extLst>
              <a:ext uri="{FF2B5EF4-FFF2-40B4-BE49-F238E27FC236}">
                <a16:creationId xmlns:a16="http://schemas.microsoft.com/office/drawing/2014/main" id="{371D02F5-6B90-1209-1150-5F32E4718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7">
            <a:extLst>
              <a:ext uri="{FF2B5EF4-FFF2-40B4-BE49-F238E27FC236}">
                <a16:creationId xmlns:a16="http://schemas.microsoft.com/office/drawing/2014/main" id="{9DD1A70F-87E1-1723-A20F-C06296024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5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8">
            <a:extLst>
              <a:ext uri="{FF2B5EF4-FFF2-40B4-BE49-F238E27FC236}">
                <a16:creationId xmlns:a16="http://schemas.microsoft.com/office/drawing/2014/main" id="{8376EBD3-D285-6657-66C6-C56837CF65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69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39">
            <a:extLst>
              <a:ext uri="{FF2B5EF4-FFF2-40B4-BE49-F238E27FC236}">
                <a16:creationId xmlns:a16="http://schemas.microsoft.com/office/drawing/2014/main" id="{CFEF219F-157D-1810-2E5F-2F191E762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">
            <a:extLst>
              <a:ext uri="{FF2B5EF4-FFF2-40B4-BE49-F238E27FC236}">
                <a16:creationId xmlns:a16="http://schemas.microsoft.com/office/drawing/2014/main" id="{B02A4349-6220-0D2C-7907-7A94806298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31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0">
            <a:extLst>
              <a:ext uri="{FF2B5EF4-FFF2-40B4-BE49-F238E27FC236}">
                <a16:creationId xmlns:a16="http://schemas.microsoft.com/office/drawing/2014/main" id="{C6C5D2A8-639E-A2FF-49E9-CB8A372BC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47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1">
            <a:extLst>
              <a:ext uri="{FF2B5EF4-FFF2-40B4-BE49-F238E27FC236}">
                <a16:creationId xmlns:a16="http://schemas.microsoft.com/office/drawing/2014/main" id="{0FED6387-8B1D-BD12-991A-7B598F83A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5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2">
            <a:extLst>
              <a:ext uri="{FF2B5EF4-FFF2-40B4-BE49-F238E27FC236}">
                <a16:creationId xmlns:a16="http://schemas.microsoft.com/office/drawing/2014/main" id="{2F6D3788-0D59-3573-971E-892326BF7D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99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3">
            <a:extLst>
              <a:ext uri="{FF2B5EF4-FFF2-40B4-BE49-F238E27FC236}">
                <a16:creationId xmlns:a16="http://schemas.microsoft.com/office/drawing/2014/main" id="{D7C4F57C-8DE3-311F-6B80-8F6FD421B1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4">
            <a:extLst>
              <a:ext uri="{FF2B5EF4-FFF2-40B4-BE49-F238E27FC236}">
                <a16:creationId xmlns:a16="http://schemas.microsoft.com/office/drawing/2014/main" id="{C111C9E8-4DF5-E1D1-519D-3065EBA8B1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6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5">
            <a:extLst>
              <a:ext uri="{FF2B5EF4-FFF2-40B4-BE49-F238E27FC236}">
                <a16:creationId xmlns:a16="http://schemas.microsoft.com/office/drawing/2014/main" id="{B6BE3E19-F515-50AA-D985-0581C3F5C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6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6">
            <a:extLst>
              <a:ext uri="{FF2B5EF4-FFF2-40B4-BE49-F238E27FC236}">
                <a16:creationId xmlns:a16="http://schemas.microsoft.com/office/drawing/2014/main" id="{3E104A83-3EEB-6852-C66D-3BDE8D9586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6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7">
            <a:extLst>
              <a:ext uri="{FF2B5EF4-FFF2-40B4-BE49-F238E27FC236}">
                <a16:creationId xmlns:a16="http://schemas.microsoft.com/office/drawing/2014/main" id="{8E4C5E6D-FF39-7925-56EF-2529352487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08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8">
            <a:extLst>
              <a:ext uri="{FF2B5EF4-FFF2-40B4-BE49-F238E27FC236}">
                <a16:creationId xmlns:a16="http://schemas.microsoft.com/office/drawing/2014/main" id="{813318FC-67E8-B538-FD1F-DA9117660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16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49">
            <a:extLst>
              <a:ext uri="{FF2B5EF4-FFF2-40B4-BE49-F238E27FC236}">
                <a16:creationId xmlns:a16="http://schemas.microsoft.com/office/drawing/2014/main" id="{42D2026B-91FC-2B9F-B808-5278CB6A6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">
            <a:extLst>
              <a:ext uri="{FF2B5EF4-FFF2-40B4-BE49-F238E27FC236}">
                <a16:creationId xmlns:a16="http://schemas.microsoft.com/office/drawing/2014/main" id="{5185593B-31D8-9790-68E6-3B961458E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1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0">
            <a:extLst>
              <a:ext uri="{FF2B5EF4-FFF2-40B4-BE49-F238E27FC236}">
                <a16:creationId xmlns:a16="http://schemas.microsoft.com/office/drawing/2014/main" id="{53F8ADB5-AF87-B36F-873E-324CF11A4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5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1">
            <a:extLst>
              <a:ext uri="{FF2B5EF4-FFF2-40B4-BE49-F238E27FC236}">
                <a16:creationId xmlns:a16="http://schemas.microsoft.com/office/drawing/2014/main" id="{72DF3888-9580-1C31-FFA7-2F78469BD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84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2">
            <a:extLst>
              <a:ext uri="{FF2B5EF4-FFF2-40B4-BE49-F238E27FC236}">
                <a16:creationId xmlns:a16="http://schemas.microsoft.com/office/drawing/2014/main" id="{1F56A962-70DC-8275-504C-7EA378FE9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9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3">
            <a:extLst>
              <a:ext uri="{FF2B5EF4-FFF2-40B4-BE49-F238E27FC236}">
                <a16:creationId xmlns:a16="http://schemas.microsoft.com/office/drawing/2014/main" id="{042DEF1A-2375-0459-AE3C-240E5E39BC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9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4">
            <a:extLst>
              <a:ext uri="{FF2B5EF4-FFF2-40B4-BE49-F238E27FC236}">
                <a16:creationId xmlns:a16="http://schemas.microsoft.com/office/drawing/2014/main" id="{43808733-B373-46A8-83A7-EDC3A8C54F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8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5">
            <a:extLst>
              <a:ext uri="{FF2B5EF4-FFF2-40B4-BE49-F238E27FC236}">
                <a16:creationId xmlns:a16="http://schemas.microsoft.com/office/drawing/2014/main" id="{9B4E2C31-FB4E-9133-3082-FFE59C77B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0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6">
            <a:extLst>
              <a:ext uri="{FF2B5EF4-FFF2-40B4-BE49-F238E27FC236}">
                <a16:creationId xmlns:a16="http://schemas.microsoft.com/office/drawing/2014/main" id="{25EACF56-5591-F21F-E7FB-92F3B8D1B7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8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7">
            <a:extLst>
              <a:ext uri="{FF2B5EF4-FFF2-40B4-BE49-F238E27FC236}">
                <a16:creationId xmlns:a16="http://schemas.microsoft.com/office/drawing/2014/main" id="{9AE06963-7E84-0892-819A-4311520CD4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61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8">
            <a:extLst>
              <a:ext uri="{FF2B5EF4-FFF2-40B4-BE49-F238E27FC236}">
                <a16:creationId xmlns:a16="http://schemas.microsoft.com/office/drawing/2014/main" id="{0C003546-BED8-B451-D2A8-1DFC2641C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639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59">
            <a:extLst>
              <a:ext uri="{FF2B5EF4-FFF2-40B4-BE49-F238E27FC236}">
                <a16:creationId xmlns:a16="http://schemas.microsoft.com/office/drawing/2014/main" id="{9D1F8EB1-4255-7544-EDBB-A81DDA936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">
            <a:extLst>
              <a:ext uri="{FF2B5EF4-FFF2-40B4-BE49-F238E27FC236}">
                <a16:creationId xmlns:a16="http://schemas.microsoft.com/office/drawing/2014/main" id="{66D16894-4676-F4F5-5705-6B15254F4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8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0">
            <a:extLst>
              <a:ext uri="{FF2B5EF4-FFF2-40B4-BE49-F238E27FC236}">
                <a16:creationId xmlns:a16="http://schemas.microsoft.com/office/drawing/2014/main" id="{433AF79C-DEA8-833A-C632-2E9593E2B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9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1">
            <a:extLst>
              <a:ext uri="{FF2B5EF4-FFF2-40B4-BE49-F238E27FC236}">
                <a16:creationId xmlns:a16="http://schemas.microsoft.com/office/drawing/2014/main" id="{9804685B-E0B9-9B92-9E2A-89083DFBD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49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2">
            <a:extLst>
              <a:ext uri="{FF2B5EF4-FFF2-40B4-BE49-F238E27FC236}">
                <a16:creationId xmlns:a16="http://schemas.microsoft.com/office/drawing/2014/main" id="{4154B7A0-D13D-B137-82E4-884A3C74C6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65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3">
            <a:extLst>
              <a:ext uri="{FF2B5EF4-FFF2-40B4-BE49-F238E27FC236}">
                <a16:creationId xmlns:a16="http://schemas.microsoft.com/office/drawing/2014/main" id="{EDE70C7F-F507-00C7-EAE1-43EDC0324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3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4">
            <a:extLst>
              <a:ext uri="{FF2B5EF4-FFF2-40B4-BE49-F238E27FC236}">
                <a16:creationId xmlns:a16="http://schemas.microsoft.com/office/drawing/2014/main" id="{5B61B2CF-C811-3668-16E6-052F6424B5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54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5">
            <a:extLst>
              <a:ext uri="{FF2B5EF4-FFF2-40B4-BE49-F238E27FC236}">
                <a16:creationId xmlns:a16="http://schemas.microsoft.com/office/drawing/2014/main" id="{805E5739-04EC-4643-56C3-0A9BC3179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363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6">
            <a:extLst>
              <a:ext uri="{FF2B5EF4-FFF2-40B4-BE49-F238E27FC236}">
                <a16:creationId xmlns:a16="http://schemas.microsoft.com/office/drawing/2014/main" id="{5F453BA9-3E10-8C70-098E-5122F71B16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61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7">
            <a:extLst>
              <a:ext uri="{FF2B5EF4-FFF2-40B4-BE49-F238E27FC236}">
                <a16:creationId xmlns:a16="http://schemas.microsoft.com/office/drawing/2014/main" id="{D8535410-3DFB-4368-3EF8-A590E5F60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95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8">
            <a:extLst>
              <a:ext uri="{FF2B5EF4-FFF2-40B4-BE49-F238E27FC236}">
                <a16:creationId xmlns:a16="http://schemas.microsoft.com/office/drawing/2014/main" id="{2B65E243-C2E9-26E9-2933-362170EAB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71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69">
            <a:extLst>
              <a:ext uri="{FF2B5EF4-FFF2-40B4-BE49-F238E27FC236}">
                <a16:creationId xmlns:a16="http://schemas.microsoft.com/office/drawing/2014/main" id="{F5CB2E24-B5AE-2397-3BC5-07E0B5077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">
            <a:extLst>
              <a:ext uri="{FF2B5EF4-FFF2-40B4-BE49-F238E27FC236}">
                <a16:creationId xmlns:a16="http://schemas.microsoft.com/office/drawing/2014/main" id="{3047DE43-AE82-76B4-02CD-1DF23B119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550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0">
            <a:extLst>
              <a:ext uri="{FF2B5EF4-FFF2-40B4-BE49-F238E27FC236}">
                <a16:creationId xmlns:a16="http://schemas.microsoft.com/office/drawing/2014/main" id="{52CC1857-6B00-9CB4-F739-06CA6D950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7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1">
            <a:extLst>
              <a:ext uri="{FF2B5EF4-FFF2-40B4-BE49-F238E27FC236}">
                <a16:creationId xmlns:a16="http://schemas.microsoft.com/office/drawing/2014/main" id="{6D7EFB81-D7E3-6083-8DE7-75A00642D2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0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2">
            <a:extLst>
              <a:ext uri="{FF2B5EF4-FFF2-40B4-BE49-F238E27FC236}">
                <a16:creationId xmlns:a16="http://schemas.microsoft.com/office/drawing/2014/main" id="{6D14DDFD-E071-A606-629F-6054B39C3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792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3">
            <a:extLst>
              <a:ext uri="{FF2B5EF4-FFF2-40B4-BE49-F238E27FC236}">
                <a16:creationId xmlns:a16="http://schemas.microsoft.com/office/drawing/2014/main" id="{1B356F80-E9FC-1DEA-0A16-2C11E1778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913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4">
            <a:extLst>
              <a:ext uri="{FF2B5EF4-FFF2-40B4-BE49-F238E27FC236}">
                <a16:creationId xmlns:a16="http://schemas.microsoft.com/office/drawing/2014/main" id="{1C030C1E-3EFF-9AEC-EA48-C4E7B3905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8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5">
            <a:extLst>
              <a:ext uri="{FF2B5EF4-FFF2-40B4-BE49-F238E27FC236}">
                <a16:creationId xmlns:a16="http://schemas.microsoft.com/office/drawing/2014/main" id="{8884AD11-AB25-D0F6-9821-1269FBE51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819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6">
            <a:extLst>
              <a:ext uri="{FF2B5EF4-FFF2-40B4-BE49-F238E27FC236}">
                <a16:creationId xmlns:a16="http://schemas.microsoft.com/office/drawing/2014/main" id="{9F20F08D-EC34-E9A9-E673-0A32BCC2EA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3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7">
            <a:extLst>
              <a:ext uri="{FF2B5EF4-FFF2-40B4-BE49-F238E27FC236}">
                <a16:creationId xmlns:a16="http://schemas.microsoft.com/office/drawing/2014/main" id="{82193BDB-76D0-BD6F-B8DD-0A29E3EA7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02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8">
            <a:extLst>
              <a:ext uri="{FF2B5EF4-FFF2-40B4-BE49-F238E27FC236}">
                <a16:creationId xmlns:a16="http://schemas.microsoft.com/office/drawing/2014/main" id="{1C154131-5B5F-C6ED-EB74-FD6397952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951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79">
            <a:extLst>
              <a:ext uri="{FF2B5EF4-FFF2-40B4-BE49-F238E27FC236}">
                <a16:creationId xmlns:a16="http://schemas.microsoft.com/office/drawing/2014/main" id="{7A0B863C-3158-3E9C-C03F-E6F6E4E0D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3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8">
            <a:extLst>
              <a:ext uri="{FF2B5EF4-FFF2-40B4-BE49-F238E27FC236}">
                <a16:creationId xmlns:a16="http://schemas.microsoft.com/office/drawing/2014/main" id="{44FAFD71-8B4E-85EE-E4E0-6FC0CE8052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42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80">
            <a:extLst>
              <a:ext uri="{FF2B5EF4-FFF2-40B4-BE49-F238E27FC236}">
                <a16:creationId xmlns:a16="http://schemas.microsoft.com/office/drawing/2014/main" id="{1D33C532-E7FC-1C04-E5DC-9C29260D9D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1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81">
            <a:extLst>
              <a:ext uri="{FF2B5EF4-FFF2-40B4-BE49-F238E27FC236}">
                <a16:creationId xmlns:a16="http://schemas.microsoft.com/office/drawing/2014/main" id="{30A01C5B-5D5F-2B1C-F50A-43A1B31FE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0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(2)_9">
            <a:extLst>
              <a:ext uri="{FF2B5EF4-FFF2-40B4-BE49-F238E27FC236}">
                <a16:creationId xmlns:a16="http://schemas.microsoft.com/office/drawing/2014/main" id="{96167192-4DFC-FF6C-01E8-85A43C794D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76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81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2022-06-09T08:18:22Z</dcterms:created>
  <dcterms:modified xsi:type="dcterms:W3CDTF">2022-06-09T08:19:28Z</dcterms:modified>
</cp:coreProperties>
</file>