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</p:sldIdLst>
  <p:sldSz cx="12192000" cy="6858000"/>
  <p:notesSz cx="6858000" cy="9144000"/>
  <p:photoAlbum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7" d="100"/>
          <a:sy n="77" d="100"/>
        </p:scale>
        <p:origin x="88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6A069EA-B86B-CE8B-2F5A-7E323F48A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DAF3219-789C-299C-42B9-AF9F565230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320C67C-B747-A686-DFE4-927D815A5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448A-AD37-4492-A1DE-5EF1D46EC1B9}" type="datetimeFigureOut">
              <a:rPr lang="ar-SA" smtClean="0"/>
              <a:t>14/11/43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9D9AAA-701C-59DC-798D-1AF8AFB41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AD1EB6F-DBB6-6C96-8891-1C6D179D0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A66B-BA4F-4335-83FC-53F626BA06A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7834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61F739C-3E63-2AD5-5D5F-9464CD7C8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CD8B0F9-85BF-AD6C-B6E0-EEA80DD41E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6BA48B9-82F8-99D9-2C3D-14BCD11B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448A-AD37-4492-A1DE-5EF1D46EC1B9}" type="datetimeFigureOut">
              <a:rPr lang="ar-SA" smtClean="0"/>
              <a:t>14/11/43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EBB6CBC-3CC9-C23C-65C0-43B67BF1B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414C6B2-41F3-A68A-D7A2-B7F176D56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A66B-BA4F-4335-83FC-53F626BA06A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3404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E1F1CF3-91C1-9633-9403-04E8FD01FB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0DDE7EA-801F-EB93-788E-5DA2891CF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C572931-7998-9696-6109-5072C6F09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448A-AD37-4492-A1DE-5EF1D46EC1B9}" type="datetimeFigureOut">
              <a:rPr lang="ar-SA" smtClean="0"/>
              <a:t>14/11/43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C344D4A-4D89-A015-E6C5-E2E99499D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0A06C9C-41E2-4CFB-04A7-A7226C9D2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A66B-BA4F-4335-83FC-53F626BA06A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8034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9B4BB2B-FDB7-FF58-C9F3-E218EA92E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C9620D5-A038-5902-7F8D-EB0E83A2C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496A63B-9628-9AAE-AC6F-E36285E9B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448A-AD37-4492-A1DE-5EF1D46EC1B9}" type="datetimeFigureOut">
              <a:rPr lang="ar-SA" smtClean="0"/>
              <a:t>14/11/43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07EA076-63AE-C6CC-9D53-D6DF8BDEA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D58D3C2-3776-8A96-7A28-0A198CC51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A66B-BA4F-4335-83FC-53F626BA06A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0473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1173B51-4F04-8E27-304D-187BAE6B2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A58240B-1DEB-D93D-5AF5-63D44E52E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68EAC8B-1807-4A44-FA82-F7C96063B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448A-AD37-4492-A1DE-5EF1D46EC1B9}" type="datetimeFigureOut">
              <a:rPr lang="ar-SA" smtClean="0"/>
              <a:t>14/11/43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7EB9AFE-0C4B-6548-65FB-0947EA830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879C893-2773-B507-DF11-F9C996273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A66B-BA4F-4335-83FC-53F626BA06A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98755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39F2825-33A3-4DCB-5D93-927EA9A2C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7BC8532-62BE-D715-34C1-91D6F807E7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92C0E52-55C0-4199-99D3-CE077C96B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B4B9EC1-5B96-21B7-AA60-9C41EA9F1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448A-AD37-4492-A1DE-5EF1D46EC1B9}" type="datetimeFigureOut">
              <a:rPr lang="ar-SA" smtClean="0"/>
              <a:t>14/11/43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F8BC8D9-3367-D55C-CACD-489012A67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B4C4009-CCAA-0A0B-396D-350D84465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A66B-BA4F-4335-83FC-53F626BA06A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5976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2A18126-04CB-45BC-F06F-C8F1F7819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F5A498A-D850-9606-B97E-6D71CAA6C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A07FDE7-88A7-2B34-7E4C-56FFF213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648287A-0C04-E29A-3EE8-40D82B14BC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D53B85C-2DD0-B520-9F03-DFBFAC7A9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891C70C-180E-11AC-D044-1A44FF176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448A-AD37-4492-A1DE-5EF1D46EC1B9}" type="datetimeFigureOut">
              <a:rPr lang="ar-SA" smtClean="0"/>
              <a:t>14/11/43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8FEF18B-957D-624B-E673-AE8D4CE52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ED17AAB-2DC7-5C20-A41C-CD008778D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A66B-BA4F-4335-83FC-53F626BA06A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61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AFCBB65-C0AC-CFF2-2C97-07786AE29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0E0E4BD-DF1A-0A20-E69A-32AC64D69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448A-AD37-4492-A1DE-5EF1D46EC1B9}" type="datetimeFigureOut">
              <a:rPr lang="ar-SA" smtClean="0"/>
              <a:t>14/11/43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2B31F5E-EF2F-510D-F9EC-D4BC740D5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0C23F45-5EE5-021C-072B-49ACC2451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A66B-BA4F-4335-83FC-53F626BA06A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167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AA2D8E7-E884-FE90-A43D-4E2AB3DB9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448A-AD37-4492-A1DE-5EF1D46EC1B9}" type="datetimeFigureOut">
              <a:rPr lang="ar-SA" smtClean="0"/>
              <a:t>14/11/43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31DFD41-F818-52AB-9EC2-2B0628B61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71AA575-3FAE-A601-4C76-6412F94A3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A66B-BA4F-4335-83FC-53F626BA06A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6616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C83BD9-A547-0AC4-2DAF-70550B4E1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E10F587-BC1A-93C7-3365-7ED7909F6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213EFDD-653D-6858-D9A4-54933EFD86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F9BBDA1-CBF0-30B9-70F9-222CA18C8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448A-AD37-4492-A1DE-5EF1D46EC1B9}" type="datetimeFigureOut">
              <a:rPr lang="ar-SA" smtClean="0"/>
              <a:t>14/11/43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CAB6252-BD4E-6A22-C58B-135FAB377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721C2F6-1D94-6EE4-B40C-5BCC60EAE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A66B-BA4F-4335-83FC-53F626BA06A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682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5A902F4-02D2-0CAE-A432-021E6A8DE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36E9F134-E269-2AC5-465A-5F71B662DD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4E3FC35-9212-C8E6-2CB9-32D75515C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D232A3E-AC10-190A-B9DB-D90497797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448A-AD37-4492-A1DE-5EF1D46EC1B9}" type="datetimeFigureOut">
              <a:rPr lang="ar-SA" smtClean="0"/>
              <a:t>14/11/43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4D65B5D-85FE-606E-DE9F-9CE43B54F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950E493-80D8-80B0-1488-9DD789BA9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A66B-BA4F-4335-83FC-53F626BA06A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1767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F7AE26A-80B0-BEA8-A874-CFFEAA65B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FCB3A92-C39A-790F-B240-8DCA7D143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CC4BB66-0157-FE7C-9B43-69642E88E6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C448A-AD37-4492-A1DE-5EF1D46EC1B9}" type="datetimeFigureOut">
              <a:rPr lang="ar-SA" smtClean="0"/>
              <a:t>14/11/43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A25BE63-7ABA-A8F2-E728-F2AA0F85C9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32BAA8F-21FF-38D4-AB73-A9EA0095E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DA66B-BA4F-4335-83FC-53F626BA06A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23892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1">
            <a:extLst>
              <a:ext uri="{FF2B5EF4-FFF2-40B4-BE49-F238E27FC236}">
                <a16:creationId xmlns:a16="http://schemas.microsoft.com/office/drawing/2014/main" id="{AD3441D5-D0D5-ACA8-7C54-12A6EC2228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09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10">
            <a:extLst>
              <a:ext uri="{FF2B5EF4-FFF2-40B4-BE49-F238E27FC236}">
                <a16:creationId xmlns:a16="http://schemas.microsoft.com/office/drawing/2014/main" id="{68A16FBF-8FA9-7C19-BA2B-86B01CC896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28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11">
            <a:extLst>
              <a:ext uri="{FF2B5EF4-FFF2-40B4-BE49-F238E27FC236}">
                <a16:creationId xmlns:a16="http://schemas.microsoft.com/office/drawing/2014/main" id="{D9AFAC01-4D66-1FB6-FDCF-229A081AF4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85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12">
            <a:extLst>
              <a:ext uri="{FF2B5EF4-FFF2-40B4-BE49-F238E27FC236}">
                <a16:creationId xmlns:a16="http://schemas.microsoft.com/office/drawing/2014/main" id="{068F8CCA-09F5-69AD-394D-7685CD7BF3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24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13">
            <a:extLst>
              <a:ext uri="{FF2B5EF4-FFF2-40B4-BE49-F238E27FC236}">
                <a16:creationId xmlns:a16="http://schemas.microsoft.com/office/drawing/2014/main" id="{32A67965-0BBB-33FD-2A79-BCDDAEAFAC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94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14">
            <a:extLst>
              <a:ext uri="{FF2B5EF4-FFF2-40B4-BE49-F238E27FC236}">
                <a16:creationId xmlns:a16="http://schemas.microsoft.com/office/drawing/2014/main" id="{AA6AB4AA-D826-3735-2018-A5449294DC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20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15">
            <a:extLst>
              <a:ext uri="{FF2B5EF4-FFF2-40B4-BE49-F238E27FC236}">
                <a16:creationId xmlns:a16="http://schemas.microsoft.com/office/drawing/2014/main" id="{C4563811-7A4C-035C-BD74-6DCB42B707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81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16">
            <a:extLst>
              <a:ext uri="{FF2B5EF4-FFF2-40B4-BE49-F238E27FC236}">
                <a16:creationId xmlns:a16="http://schemas.microsoft.com/office/drawing/2014/main" id="{069056E3-0DAB-7703-BC0D-F56333E014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5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17">
            <a:extLst>
              <a:ext uri="{FF2B5EF4-FFF2-40B4-BE49-F238E27FC236}">
                <a16:creationId xmlns:a16="http://schemas.microsoft.com/office/drawing/2014/main" id="{807503B3-EDBC-C767-2C25-2AABAB281E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18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18">
            <a:extLst>
              <a:ext uri="{FF2B5EF4-FFF2-40B4-BE49-F238E27FC236}">
                <a16:creationId xmlns:a16="http://schemas.microsoft.com/office/drawing/2014/main" id="{20D66821-7184-3D78-0200-6298CD78F4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00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19">
            <a:extLst>
              <a:ext uri="{FF2B5EF4-FFF2-40B4-BE49-F238E27FC236}">
                <a16:creationId xmlns:a16="http://schemas.microsoft.com/office/drawing/2014/main" id="{57359490-CCE4-EDCE-637F-FFA72DBCB7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60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2">
            <a:extLst>
              <a:ext uri="{FF2B5EF4-FFF2-40B4-BE49-F238E27FC236}">
                <a16:creationId xmlns:a16="http://schemas.microsoft.com/office/drawing/2014/main" id="{C3330B99-286D-4F8A-0317-C11D5C5880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92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20">
            <a:extLst>
              <a:ext uri="{FF2B5EF4-FFF2-40B4-BE49-F238E27FC236}">
                <a16:creationId xmlns:a16="http://schemas.microsoft.com/office/drawing/2014/main" id="{8128633E-B839-33BF-3746-C7EA4C5CD6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33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21">
            <a:extLst>
              <a:ext uri="{FF2B5EF4-FFF2-40B4-BE49-F238E27FC236}">
                <a16:creationId xmlns:a16="http://schemas.microsoft.com/office/drawing/2014/main" id="{89A376A0-8317-0DE2-5339-9C507370DF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49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22">
            <a:extLst>
              <a:ext uri="{FF2B5EF4-FFF2-40B4-BE49-F238E27FC236}">
                <a16:creationId xmlns:a16="http://schemas.microsoft.com/office/drawing/2014/main" id="{385590E1-2359-3F01-8815-0F16BE2B0D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24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23">
            <a:extLst>
              <a:ext uri="{FF2B5EF4-FFF2-40B4-BE49-F238E27FC236}">
                <a16:creationId xmlns:a16="http://schemas.microsoft.com/office/drawing/2014/main" id="{63BB47AF-A21B-B9B9-099C-82C1BBFFD9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00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24">
            <a:extLst>
              <a:ext uri="{FF2B5EF4-FFF2-40B4-BE49-F238E27FC236}">
                <a16:creationId xmlns:a16="http://schemas.microsoft.com/office/drawing/2014/main" id="{E536887E-1144-6425-4133-EFE66C9CB2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46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25">
            <a:extLst>
              <a:ext uri="{FF2B5EF4-FFF2-40B4-BE49-F238E27FC236}">
                <a16:creationId xmlns:a16="http://schemas.microsoft.com/office/drawing/2014/main" id="{EF3EA5F8-33B1-32CA-65C0-A04CB97E9C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84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26">
            <a:extLst>
              <a:ext uri="{FF2B5EF4-FFF2-40B4-BE49-F238E27FC236}">
                <a16:creationId xmlns:a16="http://schemas.microsoft.com/office/drawing/2014/main" id="{CE9BBFA3-C648-499B-E44A-2D606EE1A3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6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27">
            <a:extLst>
              <a:ext uri="{FF2B5EF4-FFF2-40B4-BE49-F238E27FC236}">
                <a16:creationId xmlns:a16="http://schemas.microsoft.com/office/drawing/2014/main" id="{56846D34-0E22-38B6-77D3-ED7DC5585D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65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28">
            <a:extLst>
              <a:ext uri="{FF2B5EF4-FFF2-40B4-BE49-F238E27FC236}">
                <a16:creationId xmlns:a16="http://schemas.microsoft.com/office/drawing/2014/main" id="{03B4F5E0-CE00-06AA-82B1-1F6DB1A988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612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29">
            <a:extLst>
              <a:ext uri="{FF2B5EF4-FFF2-40B4-BE49-F238E27FC236}">
                <a16:creationId xmlns:a16="http://schemas.microsoft.com/office/drawing/2014/main" id="{98327E1D-B774-F6B0-7512-8277E7DA76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42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3">
            <a:extLst>
              <a:ext uri="{FF2B5EF4-FFF2-40B4-BE49-F238E27FC236}">
                <a16:creationId xmlns:a16="http://schemas.microsoft.com/office/drawing/2014/main" id="{49331378-5364-031C-B837-C427C94A45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495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30">
            <a:extLst>
              <a:ext uri="{FF2B5EF4-FFF2-40B4-BE49-F238E27FC236}">
                <a16:creationId xmlns:a16="http://schemas.microsoft.com/office/drawing/2014/main" id="{B32620A6-44A9-C440-9883-7CED00648A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097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31">
            <a:extLst>
              <a:ext uri="{FF2B5EF4-FFF2-40B4-BE49-F238E27FC236}">
                <a16:creationId xmlns:a16="http://schemas.microsoft.com/office/drawing/2014/main" id="{84F3B17B-3E1A-A52C-A0AB-0EF863EA2C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730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32">
            <a:extLst>
              <a:ext uri="{FF2B5EF4-FFF2-40B4-BE49-F238E27FC236}">
                <a16:creationId xmlns:a16="http://schemas.microsoft.com/office/drawing/2014/main" id="{C331CAAD-4F10-C3C0-5D26-EC3DA34241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320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33">
            <a:extLst>
              <a:ext uri="{FF2B5EF4-FFF2-40B4-BE49-F238E27FC236}">
                <a16:creationId xmlns:a16="http://schemas.microsoft.com/office/drawing/2014/main" id="{90AB17FD-6BE4-54C2-E516-74DF8AE701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730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34">
            <a:extLst>
              <a:ext uri="{FF2B5EF4-FFF2-40B4-BE49-F238E27FC236}">
                <a16:creationId xmlns:a16="http://schemas.microsoft.com/office/drawing/2014/main" id="{2991DB4E-B21F-1516-E951-7AEA66F2EF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606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35">
            <a:extLst>
              <a:ext uri="{FF2B5EF4-FFF2-40B4-BE49-F238E27FC236}">
                <a16:creationId xmlns:a16="http://schemas.microsoft.com/office/drawing/2014/main" id="{ECE168A7-2785-208F-5699-759BFC2524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763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36">
            <a:extLst>
              <a:ext uri="{FF2B5EF4-FFF2-40B4-BE49-F238E27FC236}">
                <a16:creationId xmlns:a16="http://schemas.microsoft.com/office/drawing/2014/main" id="{0F63CB03-CFC0-0830-4282-8B2B3BCA72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468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37">
            <a:extLst>
              <a:ext uri="{FF2B5EF4-FFF2-40B4-BE49-F238E27FC236}">
                <a16:creationId xmlns:a16="http://schemas.microsoft.com/office/drawing/2014/main" id="{AEAAB0C5-0050-1983-E5EF-8BFDB4CBBD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116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38">
            <a:extLst>
              <a:ext uri="{FF2B5EF4-FFF2-40B4-BE49-F238E27FC236}">
                <a16:creationId xmlns:a16="http://schemas.microsoft.com/office/drawing/2014/main" id="{552B8A49-714E-37ED-E584-B7D8CBA9D4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564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39">
            <a:extLst>
              <a:ext uri="{FF2B5EF4-FFF2-40B4-BE49-F238E27FC236}">
                <a16:creationId xmlns:a16="http://schemas.microsoft.com/office/drawing/2014/main" id="{B514F1E9-6C5B-321C-9EFB-4F17361A59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79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4">
            <a:extLst>
              <a:ext uri="{FF2B5EF4-FFF2-40B4-BE49-F238E27FC236}">
                <a16:creationId xmlns:a16="http://schemas.microsoft.com/office/drawing/2014/main" id="{66E080A4-8B82-8C80-A550-50C49E760A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610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40">
            <a:extLst>
              <a:ext uri="{FF2B5EF4-FFF2-40B4-BE49-F238E27FC236}">
                <a16:creationId xmlns:a16="http://schemas.microsoft.com/office/drawing/2014/main" id="{688D6557-05DC-9E14-0A14-05B0BF8482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898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41">
            <a:extLst>
              <a:ext uri="{FF2B5EF4-FFF2-40B4-BE49-F238E27FC236}">
                <a16:creationId xmlns:a16="http://schemas.microsoft.com/office/drawing/2014/main" id="{DB89A1E9-7782-EEFD-705E-50B7298E07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836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42">
            <a:extLst>
              <a:ext uri="{FF2B5EF4-FFF2-40B4-BE49-F238E27FC236}">
                <a16:creationId xmlns:a16="http://schemas.microsoft.com/office/drawing/2014/main" id="{79CC6461-097A-8F1C-60DD-F6F99DADDB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973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43">
            <a:extLst>
              <a:ext uri="{FF2B5EF4-FFF2-40B4-BE49-F238E27FC236}">
                <a16:creationId xmlns:a16="http://schemas.microsoft.com/office/drawing/2014/main" id="{F865074E-DC16-B94F-45F5-FE4C21C094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252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44">
            <a:extLst>
              <a:ext uri="{FF2B5EF4-FFF2-40B4-BE49-F238E27FC236}">
                <a16:creationId xmlns:a16="http://schemas.microsoft.com/office/drawing/2014/main" id="{F2CE4571-CB7E-D571-1D0A-3722242789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888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45">
            <a:extLst>
              <a:ext uri="{FF2B5EF4-FFF2-40B4-BE49-F238E27FC236}">
                <a16:creationId xmlns:a16="http://schemas.microsoft.com/office/drawing/2014/main" id="{1F1D8A86-23D6-6B5F-19F1-3F06FCF6C3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969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46">
            <a:extLst>
              <a:ext uri="{FF2B5EF4-FFF2-40B4-BE49-F238E27FC236}">
                <a16:creationId xmlns:a16="http://schemas.microsoft.com/office/drawing/2014/main" id="{A43C42A8-D084-00D7-8427-0C6FC6E76D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924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47">
            <a:extLst>
              <a:ext uri="{FF2B5EF4-FFF2-40B4-BE49-F238E27FC236}">
                <a16:creationId xmlns:a16="http://schemas.microsoft.com/office/drawing/2014/main" id="{1D1B9895-5775-8001-4459-561161902F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489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48">
            <a:extLst>
              <a:ext uri="{FF2B5EF4-FFF2-40B4-BE49-F238E27FC236}">
                <a16:creationId xmlns:a16="http://schemas.microsoft.com/office/drawing/2014/main" id="{65144AD1-3C6F-DDC9-1D3C-798A4A97BE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466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49">
            <a:extLst>
              <a:ext uri="{FF2B5EF4-FFF2-40B4-BE49-F238E27FC236}">
                <a16:creationId xmlns:a16="http://schemas.microsoft.com/office/drawing/2014/main" id="{C23BBF99-FDEA-5D8A-AEA9-D3917B8759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09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5">
            <a:extLst>
              <a:ext uri="{FF2B5EF4-FFF2-40B4-BE49-F238E27FC236}">
                <a16:creationId xmlns:a16="http://schemas.microsoft.com/office/drawing/2014/main" id="{ED932697-924B-A092-DEF5-7B7AD22FCC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40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50">
            <a:extLst>
              <a:ext uri="{FF2B5EF4-FFF2-40B4-BE49-F238E27FC236}">
                <a16:creationId xmlns:a16="http://schemas.microsoft.com/office/drawing/2014/main" id="{8B581128-5CC3-98FF-7E38-F934D788AD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82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51">
            <a:extLst>
              <a:ext uri="{FF2B5EF4-FFF2-40B4-BE49-F238E27FC236}">
                <a16:creationId xmlns:a16="http://schemas.microsoft.com/office/drawing/2014/main" id="{759C14F0-945F-CD59-5443-7720737E12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926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52">
            <a:extLst>
              <a:ext uri="{FF2B5EF4-FFF2-40B4-BE49-F238E27FC236}">
                <a16:creationId xmlns:a16="http://schemas.microsoft.com/office/drawing/2014/main" id="{D4602499-693A-0EB0-72D1-7E2508500B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197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53">
            <a:extLst>
              <a:ext uri="{FF2B5EF4-FFF2-40B4-BE49-F238E27FC236}">
                <a16:creationId xmlns:a16="http://schemas.microsoft.com/office/drawing/2014/main" id="{2D81BB8C-0ED8-4660-07E6-7836E9EE31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357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54">
            <a:extLst>
              <a:ext uri="{FF2B5EF4-FFF2-40B4-BE49-F238E27FC236}">
                <a16:creationId xmlns:a16="http://schemas.microsoft.com/office/drawing/2014/main" id="{1E234E4C-987C-25B1-FC42-2F14282E57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811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55">
            <a:extLst>
              <a:ext uri="{FF2B5EF4-FFF2-40B4-BE49-F238E27FC236}">
                <a16:creationId xmlns:a16="http://schemas.microsoft.com/office/drawing/2014/main" id="{739E268A-C0C9-6D24-25B1-57FD789C42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796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56">
            <a:extLst>
              <a:ext uri="{FF2B5EF4-FFF2-40B4-BE49-F238E27FC236}">
                <a16:creationId xmlns:a16="http://schemas.microsoft.com/office/drawing/2014/main" id="{F4425C9E-848D-D966-A349-2438A18B78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70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57">
            <a:extLst>
              <a:ext uri="{FF2B5EF4-FFF2-40B4-BE49-F238E27FC236}">
                <a16:creationId xmlns:a16="http://schemas.microsoft.com/office/drawing/2014/main" id="{CB163A7C-05B7-7147-8235-326EB4F733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966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58">
            <a:extLst>
              <a:ext uri="{FF2B5EF4-FFF2-40B4-BE49-F238E27FC236}">
                <a16:creationId xmlns:a16="http://schemas.microsoft.com/office/drawing/2014/main" id="{A65C3A89-FDAA-4B79-DB2F-91394A7389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086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59">
            <a:extLst>
              <a:ext uri="{FF2B5EF4-FFF2-40B4-BE49-F238E27FC236}">
                <a16:creationId xmlns:a16="http://schemas.microsoft.com/office/drawing/2014/main" id="{0F00646A-3F13-047B-D3F2-DB5B850E0E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872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6">
            <a:extLst>
              <a:ext uri="{FF2B5EF4-FFF2-40B4-BE49-F238E27FC236}">
                <a16:creationId xmlns:a16="http://schemas.microsoft.com/office/drawing/2014/main" id="{D1D35FC0-DF64-CD07-5253-62BFB64B69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459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60">
            <a:extLst>
              <a:ext uri="{FF2B5EF4-FFF2-40B4-BE49-F238E27FC236}">
                <a16:creationId xmlns:a16="http://schemas.microsoft.com/office/drawing/2014/main" id="{CD9D8E80-0018-43C6-94FF-CE758DCE0E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71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61">
            <a:extLst>
              <a:ext uri="{FF2B5EF4-FFF2-40B4-BE49-F238E27FC236}">
                <a16:creationId xmlns:a16="http://schemas.microsoft.com/office/drawing/2014/main" id="{1D7B9001-B83A-BBB7-4D25-3CA193E595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573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62">
            <a:extLst>
              <a:ext uri="{FF2B5EF4-FFF2-40B4-BE49-F238E27FC236}">
                <a16:creationId xmlns:a16="http://schemas.microsoft.com/office/drawing/2014/main" id="{503D0DA9-B60E-A6E1-8F04-83FDE05D07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084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63">
            <a:extLst>
              <a:ext uri="{FF2B5EF4-FFF2-40B4-BE49-F238E27FC236}">
                <a16:creationId xmlns:a16="http://schemas.microsoft.com/office/drawing/2014/main" id="{3BEB44C4-98B8-AFB9-59DA-7523973731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412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64">
            <a:extLst>
              <a:ext uri="{FF2B5EF4-FFF2-40B4-BE49-F238E27FC236}">
                <a16:creationId xmlns:a16="http://schemas.microsoft.com/office/drawing/2014/main" id="{7C6EF97F-E1EC-480B-71D4-3142A0A6C5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724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65">
            <a:extLst>
              <a:ext uri="{FF2B5EF4-FFF2-40B4-BE49-F238E27FC236}">
                <a16:creationId xmlns:a16="http://schemas.microsoft.com/office/drawing/2014/main" id="{B12B7B66-2E67-4CE0-F348-60C5F91E08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412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66">
            <a:extLst>
              <a:ext uri="{FF2B5EF4-FFF2-40B4-BE49-F238E27FC236}">
                <a16:creationId xmlns:a16="http://schemas.microsoft.com/office/drawing/2014/main" id="{09F5A1FE-D4F1-F4DD-5FC4-84F0E3CF30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939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67">
            <a:extLst>
              <a:ext uri="{FF2B5EF4-FFF2-40B4-BE49-F238E27FC236}">
                <a16:creationId xmlns:a16="http://schemas.microsoft.com/office/drawing/2014/main" id="{B1519138-CE68-3A55-2A51-F45882335B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51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68">
            <a:extLst>
              <a:ext uri="{FF2B5EF4-FFF2-40B4-BE49-F238E27FC236}">
                <a16:creationId xmlns:a16="http://schemas.microsoft.com/office/drawing/2014/main" id="{1EC1C212-3FD8-E265-05E4-2075C6456B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11162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69">
            <a:extLst>
              <a:ext uri="{FF2B5EF4-FFF2-40B4-BE49-F238E27FC236}">
                <a16:creationId xmlns:a16="http://schemas.microsoft.com/office/drawing/2014/main" id="{933C6070-560D-62F8-175B-4DFECEA90F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1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7">
            <a:extLst>
              <a:ext uri="{FF2B5EF4-FFF2-40B4-BE49-F238E27FC236}">
                <a16:creationId xmlns:a16="http://schemas.microsoft.com/office/drawing/2014/main" id="{8131B4A6-76DD-9631-F930-C603DAE9C6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374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70">
            <a:extLst>
              <a:ext uri="{FF2B5EF4-FFF2-40B4-BE49-F238E27FC236}">
                <a16:creationId xmlns:a16="http://schemas.microsoft.com/office/drawing/2014/main" id="{D541AEDE-BDFF-0074-08ED-9B1851496D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5742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71">
            <a:extLst>
              <a:ext uri="{FF2B5EF4-FFF2-40B4-BE49-F238E27FC236}">
                <a16:creationId xmlns:a16="http://schemas.microsoft.com/office/drawing/2014/main" id="{9F43281D-F563-D19E-1982-3EA5D1CDA1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27307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72">
            <a:extLst>
              <a:ext uri="{FF2B5EF4-FFF2-40B4-BE49-F238E27FC236}">
                <a16:creationId xmlns:a16="http://schemas.microsoft.com/office/drawing/2014/main" id="{53B721E5-CDD4-ACFB-EC8D-17C566F03B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36624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73">
            <a:extLst>
              <a:ext uri="{FF2B5EF4-FFF2-40B4-BE49-F238E27FC236}">
                <a16:creationId xmlns:a16="http://schemas.microsoft.com/office/drawing/2014/main" id="{FAC4836E-5C9B-E3B4-6464-C7CD2BA9FB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5480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74">
            <a:extLst>
              <a:ext uri="{FF2B5EF4-FFF2-40B4-BE49-F238E27FC236}">
                <a16:creationId xmlns:a16="http://schemas.microsoft.com/office/drawing/2014/main" id="{D10828BD-D11A-B3A3-56A2-4609A7742E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4016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75">
            <a:extLst>
              <a:ext uri="{FF2B5EF4-FFF2-40B4-BE49-F238E27FC236}">
                <a16:creationId xmlns:a16="http://schemas.microsoft.com/office/drawing/2014/main" id="{05BEBF95-8364-5271-CA99-04D3794E19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8595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76">
            <a:extLst>
              <a:ext uri="{FF2B5EF4-FFF2-40B4-BE49-F238E27FC236}">
                <a16:creationId xmlns:a16="http://schemas.microsoft.com/office/drawing/2014/main" id="{05B13B68-8B66-94C6-320A-3216E16DC2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6348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77">
            <a:extLst>
              <a:ext uri="{FF2B5EF4-FFF2-40B4-BE49-F238E27FC236}">
                <a16:creationId xmlns:a16="http://schemas.microsoft.com/office/drawing/2014/main" id="{84934007-03E4-F9A1-0898-ACDEBBA9AF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890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78">
            <a:extLst>
              <a:ext uri="{FF2B5EF4-FFF2-40B4-BE49-F238E27FC236}">
                <a16:creationId xmlns:a16="http://schemas.microsoft.com/office/drawing/2014/main" id="{7716992F-A6D1-D699-2F99-D0EAAD0BF6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7885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79">
            <a:extLst>
              <a:ext uri="{FF2B5EF4-FFF2-40B4-BE49-F238E27FC236}">
                <a16:creationId xmlns:a16="http://schemas.microsoft.com/office/drawing/2014/main" id="{CCACBE4D-14BA-221D-4DEE-83FD8072FB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49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8">
            <a:extLst>
              <a:ext uri="{FF2B5EF4-FFF2-40B4-BE49-F238E27FC236}">
                <a16:creationId xmlns:a16="http://schemas.microsoft.com/office/drawing/2014/main" id="{B14C1D85-5270-850C-F581-959ABDA117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8881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80">
            <a:extLst>
              <a:ext uri="{FF2B5EF4-FFF2-40B4-BE49-F238E27FC236}">
                <a16:creationId xmlns:a16="http://schemas.microsoft.com/office/drawing/2014/main" id="{D6F8F221-DA97-954F-5D74-A7D60B87A1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6678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81">
            <a:extLst>
              <a:ext uri="{FF2B5EF4-FFF2-40B4-BE49-F238E27FC236}">
                <a16:creationId xmlns:a16="http://schemas.microsoft.com/office/drawing/2014/main" id="{02C067F5-2B9D-1665-9CDB-6255C183D3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0040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82">
            <a:extLst>
              <a:ext uri="{FF2B5EF4-FFF2-40B4-BE49-F238E27FC236}">
                <a16:creationId xmlns:a16="http://schemas.microsoft.com/office/drawing/2014/main" id="{9E36BE38-3FC4-D174-8BF9-EFBE9EF820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1373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83">
            <a:extLst>
              <a:ext uri="{FF2B5EF4-FFF2-40B4-BE49-F238E27FC236}">
                <a16:creationId xmlns:a16="http://schemas.microsoft.com/office/drawing/2014/main" id="{EF7F6942-57F0-F312-D837-217D7D8E69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8376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84">
            <a:extLst>
              <a:ext uri="{FF2B5EF4-FFF2-40B4-BE49-F238E27FC236}">
                <a16:creationId xmlns:a16="http://schemas.microsoft.com/office/drawing/2014/main" id="{467D634D-B11F-205F-6694-F476D159A5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93689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85">
            <a:extLst>
              <a:ext uri="{FF2B5EF4-FFF2-40B4-BE49-F238E27FC236}">
                <a16:creationId xmlns:a16="http://schemas.microsoft.com/office/drawing/2014/main" id="{16DC5005-8D02-5326-D476-97D8EEED70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9355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86">
            <a:extLst>
              <a:ext uri="{FF2B5EF4-FFF2-40B4-BE49-F238E27FC236}">
                <a16:creationId xmlns:a16="http://schemas.microsoft.com/office/drawing/2014/main" id="{5095D768-9EED-E37B-3956-27E9FFA005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4672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87">
            <a:extLst>
              <a:ext uri="{FF2B5EF4-FFF2-40B4-BE49-F238E27FC236}">
                <a16:creationId xmlns:a16="http://schemas.microsoft.com/office/drawing/2014/main" id="{611F9E93-8DB8-89A6-EA0B-E462846958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2227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88">
            <a:extLst>
              <a:ext uri="{FF2B5EF4-FFF2-40B4-BE49-F238E27FC236}">
                <a16:creationId xmlns:a16="http://schemas.microsoft.com/office/drawing/2014/main" id="{E2E3045C-998E-16E8-27A8-4B897B34E5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382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89">
            <a:extLst>
              <a:ext uri="{FF2B5EF4-FFF2-40B4-BE49-F238E27FC236}">
                <a16:creationId xmlns:a16="http://schemas.microsoft.com/office/drawing/2014/main" id="{A59F7EEA-19F4-229C-B60A-91B9E2C4D3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18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9">
            <a:extLst>
              <a:ext uri="{FF2B5EF4-FFF2-40B4-BE49-F238E27FC236}">
                <a16:creationId xmlns:a16="http://schemas.microsoft.com/office/drawing/2014/main" id="{F68A2CD5-F848-B13F-B772-29BB081877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8955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90">
            <a:extLst>
              <a:ext uri="{FF2B5EF4-FFF2-40B4-BE49-F238E27FC236}">
                <a16:creationId xmlns:a16="http://schemas.microsoft.com/office/drawing/2014/main" id="{7B7F0581-7807-2717-20BA-8575F1A706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7500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91">
            <a:extLst>
              <a:ext uri="{FF2B5EF4-FFF2-40B4-BE49-F238E27FC236}">
                <a16:creationId xmlns:a16="http://schemas.microsoft.com/office/drawing/2014/main" id="{3A94BEDF-28BB-2DB8-A9C0-DD27B4CDC3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0419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92">
            <a:extLst>
              <a:ext uri="{FF2B5EF4-FFF2-40B4-BE49-F238E27FC236}">
                <a16:creationId xmlns:a16="http://schemas.microsoft.com/office/drawing/2014/main" id="{17AC5280-C2DE-5819-6F56-1D58AE2A74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3725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93">
            <a:extLst>
              <a:ext uri="{FF2B5EF4-FFF2-40B4-BE49-F238E27FC236}">
                <a16:creationId xmlns:a16="http://schemas.microsoft.com/office/drawing/2014/main" id="{066F6395-0662-D336-57CE-6331C33696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9259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شاشة عريضة</PresentationFormat>
  <Paragraphs>0</Paragraphs>
  <Slides>93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93</vt:i4>
      </vt:variant>
    </vt:vector>
  </HeadingPairs>
  <TitlesOfParts>
    <vt:vector size="97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2022-06-12T21:23:46Z</dcterms:created>
  <dcterms:modified xsi:type="dcterms:W3CDTF">2022-06-12T21:24:25Z</dcterms:modified>
</cp:coreProperties>
</file>